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8" r:id="rId3"/>
    <p:sldId id="257" r:id="rId4"/>
    <p:sldId id="259" r:id="rId5"/>
    <p:sldId id="258" r:id="rId6"/>
    <p:sldId id="262" r:id="rId7"/>
    <p:sldId id="276" r:id="rId8"/>
    <p:sldId id="263" r:id="rId9"/>
    <p:sldId id="271" r:id="rId10"/>
    <p:sldId id="268" r:id="rId11"/>
    <p:sldId id="272" r:id="rId12"/>
    <p:sldId id="277" r:id="rId13"/>
    <p:sldId id="273" r:id="rId14"/>
    <p:sldId id="27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80" autoAdjust="0"/>
    <p:restoredTop sz="80221" autoAdjust="0"/>
  </p:normalViewPr>
  <p:slideViewPr>
    <p:cSldViewPr>
      <p:cViewPr varScale="1">
        <p:scale>
          <a:sx n="86" d="100"/>
          <a:sy n="86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647C7-81EE-4097-B34E-89EC97A52A8B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633622F-B25D-48DB-8EC5-C6098C38F341}">
      <dgm:prSet phldrT="[Текст]"/>
      <dgm:spPr/>
      <dgm:t>
        <a:bodyPr/>
        <a:lstStyle/>
        <a:p>
          <a:r>
            <a:rPr lang="ru-RU" dirty="0" smtClean="0"/>
            <a:t>исследовать существующие альтернативные технологии получения электроэнергии</a:t>
          </a:r>
          <a:endParaRPr lang="ru-RU" dirty="0"/>
        </a:p>
      </dgm:t>
    </dgm:pt>
    <dgm:pt modelId="{F4508FE6-3418-4317-ADAD-454DD618C2E3}" type="parTrans" cxnId="{22871341-95AC-4E4B-809B-2E856A14119B}">
      <dgm:prSet/>
      <dgm:spPr/>
      <dgm:t>
        <a:bodyPr/>
        <a:lstStyle/>
        <a:p>
          <a:endParaRPr lang="ru-RU"/>
        </a:p>
      </dgm:t>
    </dgm:pt>
    <dgm:pt modelId="{88E5BAD2-6277-402B-9335-EB77B2BCB0EF}" type="sibTrans" cxnId="{22871341-95AC-4E4B-809B-2E856A14119B}">
      <dgm:prSet/>
      <dgm:spPr/>
      <dgm:t>
        <a:bodyPr/>
        <a:lstStyle/>
        <a:p>
          <a:endParaRPr lang="ru-RU"/>
        </a:p>
      </dgm:t>
    </dgm:pt>
    <dgm:pt modelId="{1BC0E56D-0CDB-4B6E-AB4B-F2C194485C16}">
      <dgm:prSet/>
      <dgm:spPr/>
      <dgm:t>
        <a:bodyPr/>
        <a:lstStyle/>
        <a:p>
          <a:r>
            <a:rPr lang="ru-RU" dirty="0" smtClean="0"/>
            <a:t>подобрать оптимальный способ получения электроэнергии</a:t>
          </a:r>
          <a:endParaRPr lang="ru-RU" dirty="0"/>
        </a:p>
      </dgm:t>
    </dgm:pt>
    <dgm:pt modelId="{6081F358-F2B6-42D9-AF56-175B076EE683}" type="parTrans" cxnId="{607A4068-216D-41C7-96DB-540028F4C08B}">
      <dgm:prSet/>
      <dgm:spPr/>
      <dgm:t>
        <a:bodyPr/>
        <a:lstStyle/>
        <a:p>
          <a:endParaRPr lang="ru-RU"/>
        </a:p>
      </dgm:t>
    </dgm:pt>
    <dgm:pt modelId="{A060DB22-53FF-44D2-A382-31721B09872C}" type="sibTrans" cxnId="{607A4068-216D-41C7-96DB-540028F4C08B}">
      <dgm:prSet/>
      <dgm:spPr/>
      <dgm:t>
        <a:bodyPr/>
        <a:lstStyle/>
        <a:p>
          <a:endParaRPr lang="ru-RU"/>
        </a:p>
      </dgm:t>
    </dgm:pt>
    <dgm:pt modelId="{F88EFD90-48AE-4863-8080-97E15F786FA1}">
      <dgm:prSet/>
      <dgm:spPr/>
      <dgm:t>
        <a:bodyPr/>
        <a:lstStyle/>
        <a:p>
          <a:r>
            <a:rPr lang="ru-RU" dirty="0" smtClean="0"/>
            <a:t>собрать действующую модель</a:t>
          </a:r>
          <a:endParaRPr lang="ru-RU" dirty="0"/>
        </a:p>
      </dgm:t>
    </dgm:pt>
    <dgm:pt modelId="{BD6933BE-2F26-4BD8-B096-BD15EEF36DB9}" type="parTrans" cxnId="{57039427-48AA-4544-A076-B0DA6BADE7DF}">
      <dgm:prSet/>
      <dgm:spPr/>
      <dgm:t>
        <a:bodyPr/>
        <a:lstStyle/>
        <a:p>
          <a:endParaRPr lang="ru-RU"/>
        </a:p>
      </dgm:t>
    </dgm:pt>
    <dgm:pt modelId="{832DC55D-9418-497D-8257-D8E286AD798C}" type="sibTrans" cxnId="{57039427-48AA-4544-A076-B0DA6BADE7DF}">
      <dgm:prSet/>
      <dgm:spPr/>
      <dgm:t>
        <a:bodyPr/>
        <a:lstStyle/>
        <a:p>
          <a:endParaRPr lang="ru-RU"/>
        </a:p>
      </dgm:t>
    </dgm:pt>
    <dgm:pt modelId="{62566E11-4FCC-40ED-8878-1C11DFC5D31D}" type="pres">
      <dgm:prSet presAssocID="{A68647C7-81EE-4097-B34E-89EC97A52A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32B304-996B-4C91-97CF-3464641392AD}" type="pres">
      <dgm:prSet presAssocID="{2633622F-B25D-48DB-8EC5-C6098C38F341}" presName="parTxOnly" presStyleLbl="node1" presStyleIdx="0" presStyleCnt="3" custLinFactNeighborX="35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C195B-F2D1-47B5-912D-B6DE302687A7}" type="pres">
      <dgm:prSet presAssocID="{88E5BAD2-6277-402B-9335-EB77B2BCB0EF}" presName="parTxOnlySpace" presStyleCnt="0"/>
      <dgm:spPr/>
    </dgm:pt>
    <dgm:pt modelId="{3E589E0E-76BF-4A99-B478-8B065EF21C89}" type="pres">
      <dgm:prSet presAssocID="{1BC0E56D-0CDB-4B6E-AB4B-F2C194485C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452BB-1F75-46D8-B31E-51D009E373B4}" type="pres">
      <dgm:prSet presAssocID="{A060DB22-53FF-44D2-A382-31721B09872C}" presName="parTxOnlySpace" presStyleCnt="0"/>
      <dgm:spPr/>
    </dgm:pt>
    <dgm:pt modelId="{4409603A-83DE-481F-A8D6-CC4B403CD692}" type="pres">
      <dgm:prSet presAssocID="{F88EFD90-48AE-4863-8080-97E15F786FA1}" presName="parTxOnly" presStyleLbl="node1" presStyleIdx="2" presStyleCnt="3" custLinFactNeighborX="-35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871341-95AC-4E4B-809B-2E856A14119B}" srcId="{A68647C7-81EE-4097-B34E-89EC97A52A8B}" destId="{2633622F-B25D-48DB-8EC5-C6098C38F341}" srcOrd="0" destOrd="0" parTransId="{F4508FE6-3418-4317-ADAD-454DD618C2E3}" sibTransId="{88E5BAD2-6277-402B-9335-EB77B2BCB0EF}"/>
    <dgm:cxn modelId="{2B4840FE-77F8-4FCB-9A72-B7C28287206E}" type="presOf" srcId="{2633622F-B25D-48DB-8EC5-C6098C38F341}" destId="{F832B304-996B-4C91-97CF-3464641392AD}" srcOrd="0" destOrd="0" presId="urn:microsoft.com/office/officeart/2005/8/layout/chevron1"/>
    <dgm:cxn modelId="{B4F310DE-3669-4C82-ADC9-1FDD1E4C27EA}" type="presOf" srcId="{1BC0E56D-0CDB-4B6E-AB4B-F2C194485C16}" destId="{3E589E0E-76BF-4A99-B478-8B065EF21C89}" srcOrd="0" destOrd="0" presId="urn:microsoft.com/office/officeart/2005/8/layout/chevron1"/>
    <dgm:cxn modelId="{607A4068-216D-41C7-96DB-540028F4C08B}" srcId="{A68647C7-81EE-4097-B34E-89EC97A52A8B}" destId="{1BC0E56D-0CDB-4B6E-AB4B-F2C194485C16}" srcOrd="1" destOrd="0" parTransId="{6081F358-F2B6-42D9-AF56-175B076EE683}" sibTransId="{A060DB22-53FF-44D2-A382-31721B09872C}"/>
    <dgm:cxn modelId="{57039427-48AA-4544-A076-B0DA6BADE7DF}" srcId="{A68647C7-81EE-4097-B34E-89EC97A52A8B}" destId="{F88EFD90-48AE-4863-8080-97E15F786FA1}" srcOrd="2" destOrd="0" parTransId="{BD6933BE-2F26-4BD8-B096-BD15EEF36DB9}" sibTransId="{832DC55D-9418-497D-8257-D8E286AD798C}"/>
    <dgm:cxn modelId="{4D6B3760-63CD-4C0C-AC3D-B8D89AFB9C42}" type="presOf" srcId="{F88EFD90-48AE-4863-8080-97E15F786FA1}" destId="{4409603A-83DE-481F-A8D6-CC4B403CD692}" srcOrd="0" destOrd="0" presId="urn:microsoft.com/office/officeart/2005/8/layout/chevron1"/>
    <dgm:cxn modelId="{DF4FB95E-873B-4529-AFEA-0EE84967C519}" type="presOf" srcId="{A68647C7-81EE-4097-B34E-89EC97A52A8B}" destId="{62566E11-4FCC-40ED-8878-1C11DFC5D31D}" srcOrd="0" destOrd="0" presId="urn:microsoft.com/office/officeart/2005/8/layout/chevron1"/>
    <dgm:cxn modelId="{182912CA-8EBA-441A-B900-97E7D97002BB}" type="presParOf" srcId="{62566E11-4FCC-40ED-8878-1C11DFC5D31D}" destId="{F832B304-996B-4C91-97CF-3464641392AD}" srcOrd="0" destOrd="0" presId="urn:microsoft.com/office/officeart/2005/8/layout/chevron1"/>
    <dgm:cxn modelId="{E9F2DDAE-8331-4F6D-A584-DD8CFB1129E5}" type="presParOf" srcId="{62566E11-4FCC-40ED-8878-1C11DFC5D31D}" destId="{42DC195B-F2D1-47B5-912D-B6DE302687A7}" srcOrd="1" destOrd="0" presId="urn:microsoft.com/office/officeart/2005/8/layout/chevron1"/>
    <dgm:cxn modelId="{609DC0DC-5C97-48BA-B2C8-CEE0727F9210}" type="presParOf" srcId="{62566E11-4FCC-40ED-8878-1C11DFC5D31D}" destId="{3E589E0E-76BF-4A99-B478-8B065EF21C89}" srcOrd="2" destOrd="0" presId="urn:microsoft.com/office/officeart/2005/8/layout/chevron1"/>
    <dgm:cxn modelId="{6FF36AAF-1E89-4899-AA55-97FAD24442D6}" type="presParOf" srcId="{62566E11-4FCC-40ED-8878-1C11DFC5D31D}" destId="{666452BB-1F75-46D8-B31E-51D009E373B4}" srcOrd="3" destOrd="0" presId="urn:microsoft.com/office/officeart/2005/8/layout/chevron1"/>
    <dgm:cxn modelId="{574F47A1-F99B-41E8-9DC8-56FD00A3B990}" type="presParOf" srcId="{62566E11-4FCC-40ED-8878-1C11DFC5D31D}" destId="{4409603A-83DE-481F-A8D6-CC4B403CD692}" srcOrd="4" destOrd="0" presId="urn:microsoft.com/office/officeart/2005/8/layout/chevro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E5DB19-3DEC-48BF-8B05-0DCD754C9108}" type="doc">
      <dgm:prSet loTypeId="urn:microsoft.com/office/officeart/2005/8/layout/pList2" loCatId="list" qsTypeId="urn:microsoft.com/office/officeart/2005/8/quickstyle/3d1" qsCatId="3D" csTypeId="urn:microsoft.com/office/officeart/2005/8/colors/colorful4" csCatId="colorful" phldr="1"/>
      <dgm:spPr/>
    </dgm:pt>
    <dgm:pt modelId="{F3EC1921-7C54-4CF8-8169-7F6004C837F0}">
      <dgm:prSet phldrT="[Текст]"/>
      <dgm:spPr/>
      <dgm:t>
        <a:bodyPr/>
        <a:lstStyle/>
        <a:p>
          <a:r>
            <a:rPr lang="ru-RU" dirty="0" smtClean="0"/>
            <a:t> Полное отсутствие снега: ток 0,17 А</a:t>
          </a:r>
          <a:endParaRPr lang="ru-RU" dirty="0"/>
        </a:p>
      </dgm:t>
    </dgm:pt>
    <dgm:pt modelId="{CB349E47-7E7F-42C0-A636-8F46EF3FB5B0}" type="parTrans" cxnId="{55B1102F-DAC5-4742-BB03-711E3858914C}">
      <dgm:prSet/>
      <dgm:spPr/>
      <dgm:t>
        <a:bodyPr/>
        <a:lstStyle/>
        <a:p>
          <a:endParaRPr lang="ru-RU"/>
        </a:p>
      </dgm:t>
    </dgm:pt>
    <dgm:pt modelId="{9756F3E5-56A0-4726-B41B-4C8BAAADFF94}" type="sibTrans" cxnId="{55B1102F-DAC5-4742-BB03-711E3858914C}">
      <dgm:prSet/>
      <dgm:spPr/>
      <dgm:t>
        <a:bodyPr/>
        <a:lstStyle/>
        <a:p>
          <a:endParaRPr lang="ru-RU"/>
        </a:p>
      </dgm:t>
    </dgm:pt>
    <dgm:pt modelId="{40256F36-B3F2-44EA-B91B-9D74CC74E89B}">
      <dgm:prSet phldrT="[Текст]"/>
      <dgm:spPr/>
      <dgm:t>
        <a:bodyPr/>
        <a:lstStyle/>
        <a:p>
          <a:r>
            <a:rPr lang="ru-RU" dirty="0" smtClean="0"/>
            <a:t>На панели тонкий слой снега менее 1 см: 0,21А</a:t>
          </a:r>
          <a:endParaRPr lang="ru-RU" dirty="0"/>
        </a:p>
      </dgm:t>
    </dgm:pt>
    <dgm:pt modelId="{451823A7-F17A-42D6-B8DB-28FE943D1964}" type="parTrans" cxnId="{298C57F1-3AC4-4055-8589-65BB755B0346}">
      <dgm:prSet/>
      <dgm:spPr/>
      <dgm:t>
        <a:bodyPr/>
        <a:lstStyle/>
        <a:p>
          <a:endParaRPr lang="ru-RU"/>
        </a:p>
      </dgm:t>
    </dgm:pt>
    <dgm:pt modelId="{16812D52-8C75-467A-BC87-93940AC42484}" type="sibTrans" cxnId="{298C57F1-3AC4-4055-8589-65BB755B0346}">
      <dgm:prSet/>
      <dgm:spPr/>
      <dgm:t>
        <a:bodyPr/>
        <a:lstStyle/>
        <a:p>
          <a:endParaRPr lang="ru-RU"/>
        </a:p>
      </dgm:t>
    </dgm:pt>
    <dgm:pt modelId="{E77CD05C-578D-4454-BECD-041C932DAFAE}">
      <dgm:prSet phldrT="[Текст]"/>
      <dgm:spPr/>
      <dgm:t>
        <a:bodyPr/>
        <a:lstStyle/>
        <a:p>
          <a:r>
            <a:rPr lang="ru-RU" dirty="0" smtClean="0"/>
            <a:t> Слой снега более 5 см: ток 0А</a:t>
          </a:r>
          <a:endParaRPr lang="ru-RU" dirty="0"/>
        </a:p>
      </dgm:t>
    </dgm:pt>
    <dgm:pt modelId="{CF54007A-BD6A-4BBB-B128-632C793AC78A}" type="parTrans" cxnId="{E4BC18E1-E96B-4606-A8C4-E412484F4A96}">
      <dgm:prSet/>
      <dgm:spPr/>
      <dgm:t>
        <a:bodyPr/>
        <a:lstStyle/>
        <a:p>
          <a:endParaRPr lang="ru-RU"/>
        </a:p>
      </dgm:t>
    </dgm:pt>
    <dgm:pt modelId="{C60EA2EF-8847-4E60-A813-4AC1646E0D2E}" type="sibTrans" cxnId="{E4BC18E1-E96B-4606-A8C4-E412484F4A96}">
      <dgm:prSet/>
      <dgm:spPr/>
      <dgm:t>
        <a:bodyPr/>
        <a:lstStyle/>
        <a:p>
          <a:endParaRPr lang="ru-RU"/>
        </a:p>
      </dgm:t>
    </dgm:pt>
    <dgm:pt modelId="{32B2604C-FB05-48AB-992F-62EE3E60105E}">
      <dgm:prSet phldrT="[Текст]"/>
      <dgm:spPr/>
      <dgm:t>
        <a:bodyPr/>
        <a:lstStyle/>
        <a:p>
          <a:r>
            <a:rPr lang="ru-RU" smtClean="0"/>
            <a:t>Очищенная панель от снега (вокруг панели снег): ток 0,18 А </a:t>
          </a:r>
          <a:endParaRPr lang="ru-RU" dirty="0"/>
        </a:p>
      </dgm:t>
    </dgm:pt>
    <dgm:pt modelId="{7BD915FC-3B2B-4D7A-89B1-AF00B87BF285}" type="parTrans" cxnId="{921E423D-F6F0-4161-8DB1-457ED8A16568}">
      <dgm:prSet/>
      <dgm:spPr/>
      <dgm:t>
        <a:bodyPr/>
        <a:lstStyle/>
        <a:p>
          <a:endParaRPr lang="ru-RU"/>
        </a:p>
      </dgm:t>
    </dgm:pt>
    <dgm:pt modelId="{2F29AA4F-65DE-4258-A165-1D1BDA1F7D37}" type="sibTrans" cxnId="{921E423D-F6F0-4161-8DB1-457ED8A16568}">
      <dgm:prSet/>
      <dgm:spPr/>
      <dgm:t>
        <a:bodyPr/>
        <a:lstStyle/>
        <a:p>
          <a:endParaRPr lang="ru-RU"/>
        </a:p>
      </dgm:t>
    </dgm:pt>
    <dgm:pt modelId="{26C26FC0-946F-4237-83BA-F1F8F2D0DE68}" type="pres">
      <dgm:prSet presAssocID="{AEE5DB19-3DEC-48BF-8B05-0DCD754C9108}" presName="Name0" presStyleCnt="0">
        <dgm:presLayoutVars>
          <dgm:dir/>
          <dgm:resizeHandles val="exact"/>
        </dgm:presLayoutVars>
      </dgm:prSet>
      <dgm:spPr/>
    </dgm:pt>
    <dgm:pt modelId="{2C3489D9-99FE-4CDD-94F8-7A601BAC50D7}" type="pres">
      <dgm:prSet presAssocID="{AEE5DB19-3DEC-48BF-8B05-0DCD754C9108}" presName="bkgdShp" presStyleLbl="alignAccFollowNode1" presStyleIdx="0" presStyleCnt="1"/>
      <dgm:spPr/>
    </dgm:pt>
    <dgm:pt modelId="{9618418F-BF8F-4637-975B-39B436E7CB38}" type="pres">
      <dgm:prSet presAssocID="{AEE5DB19-3DEC-48BF-8B05-0DCD754C9108}" presName="linComp" presStyleCnt="0"/>
      <dgm:spPr/>
    </dgm:pt>
    <dgm:pt modelId="{F8A92BD0-BEF0-4376-992F-F4A67B8998D2}" type="pres">
      <dgm:prSet presAssocID="{F3EC1921-7C54-4CF8-8169-7F6004C837F0}" presName="compNode" presStyleCnt="0"/>
      <dgm:spPr/>
    </dgm:pt>
    <dgm:pt modelId="{3A2AE958-6847-4D88-B57A-D76912A66DC9}" type="pres">
      <dgm:prSet presAssocID="{F3EC1921-7C54-4CF8-8169-7F6004C837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71274-4E97-448F-B485-D13D48E077B9}" type="pres">
      <dgm:prSet presAssocID="{F3EC1921-7C54-4CF8-8169-7F6004C837F0}" presName="invisiNode" presStyleLbl="node1" presStyleIdx="0" presStyleCnt="4"/>
      <dgm:spPr/>
    </dgm:pt>
    <dgm:pt modelId="{775726CF-74AE-45F1-BBF4-F94985FB07DF}" type="pres">
      <dgm:prSet presAssocID="{F3EC1921-7C54-4CF8-8169-7F6004C837F0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E4A633-610D-4AEA-8E7B-4A229AEB29E7}" type="pres">
      <dgm:prSet presAssocID="{9756F3E5-56A0-4726-B41B-4C8BAAADFF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56B070-5493-40F5-A4F1-5AD48877A14D}" type="pres">
      <dgm:prSet presAssocID="{40256F36-B3F2-44EA-B91B-9D74CC74E89B}" presName="compNode" presStyleCnt="0"/>
      <dgm:spPr/>
    </dgm:pt>
    <dgm:pt modelId="{44F8C109-4638-4868-A62B-1D8A0F5D4645}" type="pres">
      <dgm:prSet presAssocID="{40256F36-B3F2-44EA-B91B-9D74CC74E8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AFA1C-9F21-47E4-B44D-939424BBB8D6}" type="pres">
      <dgm:prSet presAssocID="{40256F36-B3F2-44EA-B91B-9D74CC74E89B}" presName="invisiNode" presStyleLbl="node1" presStyleIdx="1" presStyleCnt="4"/>
      <dgm:spPr/>
    </dgm:pt>
    <dgm:pt modelId="{CE0A4561-CD61-4904-A02A-C4819AA6F8BD}" type="pres">
      <dgm:prSet presAssocID="{40256F36-B3F2-44EA-B91B-9D74CC74E89B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5E50AC-F325-4AD9-B2D6-47A7B57F7BFC}" type="pres">
      <dgm:prSet presAssocID="{16812D52-8C75-467A-BC87-93940AC424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E7D354-F287-4120-865F-3EE9D5D72BC4}" type="pres">
      <dgm:prSet presAssocID="{E77CD05C-578D-4454-BECD-041C932DAFAE}" presName="compNode" presStyleCnt="0"/>
      <dgm:spPr/>
    </dgm:pt>
    <dgm:pt modelId="{9769E87A-9CAB-429D-AA2A-88939AD901EF}" type="pres">
      <dgm:prSet presAssocID="{E77CD05C-578D-4454-BECD-041C932DAF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712FB-4F5C-4C4C-B7B7-793A535C6CAC}" type="pres">
      <dgm:prSet presAssocID="{E77CD05C-578D-4454-BECD-041C932DAFAE}" presName="invisiNode" presStyleLbl="node1" presStyleIdx="2" presStyleCnt="4"/>
      <dgm:spPr/>
    </dgm:pt>
    <dgm:pt modelId="{35F753A0-B301-4678-B2C3-57D200644582}" type="pres">
      <dgm:prSet presAssocID="{E77CD05C-578D-4454-BECD-041C932DAFA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E755FB-5E08-4FB1-8659-72514F9B5409}" type="pres">
      <dgm:prSet presAssocID="{C60EA2EF-8847-4E60-A813-4AC1646E0D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8CC58B-7BB6-4F5F-9011-B5AC230B06EF}" type="pres">
      <dgm:prSet presAssocID="{32B2604C-FB05-48AB-992F-62EE3E60105E}" presName="compNode" presStyleCnt="0"/>
      <dgm:spPr/>
    </dgm:pt>
    <dgm:pt modelId="{6F2F7253-A76A-4A34-BA1E-5BCDDE1084D0}" type="pres">
      <dgm:prSet presAssocID="{32B2604C-FB05-48AB-992F-62EE3E6010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79581-729A-45C3-8DF0-B5DE1DC31B1D}" type="pres">
      <dgm:prSet presAssocID="{32B2604C-FB05-48AB-992F-62EE3E60105E}" presName="invisiNode" presStyleLbl="node1" presStyleIdx="3" presStyleCnt="4"/>
      <dgm:spPr/>
    </dgm:pt>
    <dgm:pt modelId="{60CAE590-5619-4900-A8F9-8E0A0DB32B08}" type="pres">
      <dgm:prSet presAssocID="{32B2604C-FB05-48AB-992F-62EE3E60105E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F67C83C-FE5D-47E2-853C-2DC67CDDC3E3}" type="presOf" srcId="{40256F36-B3F2-44EA-B91B-9D74CC74E89B}" destId="{44F8C109-4638-4868-A62B-1D8A0F5D4645}" srcOrd="0" destOrd="0" presId="urn:microsoft.com/office/officeart/2005/8/layout/pList2"/>
    <dgm:cxn modelId="{81C8D9F8-E920-407F-B248-9D52D7D2493E}" type="presOf" srcId="{C60EA2EF-8847-4E60-A813-4AC1646E0D2E}" destId="{93E755FB-5E08-4FB1-8659-72514F9B5409}" srcOrd="0" destOrd="0" presId="urn:microsoft.com/office/officeart/2005/8/layout/pList2"/>
    <dgm:cxn modelId="{72357430-D832-40EA-9CDC-76F8B5082EF2}" type="presOf" srcId="{E77CD05C-578D-4454-BECD-041C932DAFAE}" destId="{9769E87A-9CAB-429D-AA2A-88939AD901EF}" srcOrd="0" destOrd="0" presId="urn:microsoft.com/office/officeart/2005/8/layout/pList2"/>
    <dgm:cxn modelId="{F98675C7-5920-4FCE-BA54-A0868798EC9A}" type="presOf" srcId="{9756F3E5-56A0-4726-B41B-4C8BAAADFF94}" destId="{3CE4A633-610D-4AEA-8E7B-4A229AEB29E7}" srcOrd="0" destOrd="0" presId="urn:microsoft.com/office/officeart/2005/8/layout/pList2"/>
    <dgm:cxn modelId="{57586370-4012-4C5E-8CB9-4A43CC78E810}" type="presOf" srcId="{F3EC1921-7C54-4CF8-8169-7F6004C837F0}" destId="{3A2AE958-6847-4D88-B57A-D76912A66DC9}" srcOrd="0" destOrd="0" presId="urn:microsoft.com/office/officeart/2005/8/layout/pList2"/>
    <dgm:cxn modelId="{298C57F1-3AC4-4055-8589-65BB755B0346}" srcId="{AEE5DB19-3DEC-48BF-8B05-0DCD754C9108}" destId="{40256F36-B3F2-44EA-B91B-9D74CC74E89B}" srcOrd="1" destOrd="0" parTransId="{451823A7-F17A-42D6-B8DB-28FE943D1964}" sibTransId="{16812D52-8C75-467A-BC87-93940AC42484}"/>
    <dgm:cxn modelId="{86FCB2B3-2B35-431A-B150-EBBF4C16DDF2}" type="presOf" srcId="{16812D52-8C75-467A-BC87-93940AC42484}" destId="{A45E50AC-F325-4AD9-B2D6-47A7B57F7BFC}" srcOrd="0" destOrd="0" presId="urn:microsoft.com/office/officeart/2005/8/layout/pList2"/>
    <dgm:cxn modelId="{921E423D-F6F0-4161-8DB1-457ED8A16568}" srcId="{AEE5DB19-3DEC-48BF-8B05-0DCD754C9108}" destId="{32B2604C-FB05-48AB-992F-62EE3E60105E}" srcOrd="3" destOrd="0" parTransId="{7BD915FC-3B2B-4D7A-89B1-AF00B87BF285}" sibTransId="{2F29AA4F-65DE-4258-A165-1D1BDA1F7D37}"/>
    <dgm:cxn modelId="{79537781-7387-4638-BB22-D2FB7CD11D59}" type="presOf" srcId="{32B2604C-FB05-48AB-992F-62EE3E60105E}" destId="{6F2F7253-A76A-4A34-BA1E-5BCDDE1084D0}" srcOrd="0" destOrd="0" presId="urn:microsoft.com/office/officeart/2005/8/layout/pList2"/>
    <dgm:cxn modelId="{E4BC18E1-E96B-4606-A8C4-E412484F4A96}" srcId="{AEE5DB19-3DEC-48BF-8B05-0DCD754C9108}" destId="{E77CD05C-578D-4454-BECD-041C932DAFAE}" srcOrd="2" destOrd="0" parTransId="{CF54007A-BD6A-4BBB-B128-632C793AC78A}" sibTransId="{C60EA2EF-8847-4E60-A813-4AC1646E0D2E}"/>
    <dgm:cxn modelId="{55B1102F-DAC5-4742-BB03-711E3858914C}" srcId="{AEE5DB19-3DEC-48BF-8B05-0DCD754C9108}" destId="{F3EC1921-7C54-4CF8-8169-7F6004C837F0}" srcOrd="0" destOrd="0" parTransId="{CB349E47-7E7F-42C0-A636-8F46EF3FB5B0}" sibTransId="{9756F3E5-56A0-4726-B41B-4C8BAAADFF94}"/>
    <dgm:cxn modelId="{AA722EDB-7DE5-4D76-AF1A-39EFE547D1D3}" type="presOf" srcId="{AEE5DB19-3DEC-48BF-8B05-0DCD754C9108}" destId="{26C26FC0-946F-4237-83BA-F1F8F2D0DE68}" srcOrd="0" destOrd="0" presId="urn:microsoft.com/office/officeart/2005/8/layout/pList2"/>
    <dgm:cxn modelId="{A65588F2-CFAC-4986-BF33-F0D664437852}" type="presParOf" srcId="{26C26FC0-946F-4237-83BA-F1F8F2D0DE68}" destId="{2C3489D9-99FE-4CDD-94F8-7A601BAC50D7}" srcOrd="0" destOrd="0" presId="urn:microsoft.com/office/officeart/2005/8/layout/pList2"/>
    <dgm:cxn modelId="{DA4298AD-5F3B-496F-95EA-ECBBA27B4CA2}" type="presParOf" srcId="{26C26FC0-946F-4237-83BA-F1F8F2D0DE68}" destId="{9618418F-BF8F-4637-975B-39B436E7CB38}" srcOrd="1" destOrd="0" presId="urn:microsoft.com/office/officeart/2005/8/layout/pList2"/>
    <dgm:cxn modelId="{E85307C7-2FAC-436B-9D72-0DC5CAED638C}" type="presParOf" srcId="{9618418F-BF8F-4637-975B-39B436E7CB38}" destId="{F8A92BD0-BEF0-4376-992F-F4A67B8998D2}" srcOrd="0" destOrd="0" presId="urn:microsoft.com/office/officeart/2005/8/layout/pList2"/>
    <dgm:cxn modelId="{0090102E-5C1E-42E0-8D07-9AE95917B9EF}" type="presParOf" srcId="{F8A92BD0-BEF0-4376-992F-F4A67B8998D2}" destId="{3A2AE958-6847-4D88-B57A-D76912A66DC9}" srcOrd="0" destOrd="0" presId="urn:microsoft.com/office/officeart/2005/8/layout/pList2"/>
    <dgm:cxn modelId="{63678355-ADAB-4CCB-97CB-EDF53D00BF6C}" type="presParOf" srcId="{F8A92BD0-BEF0-4376-992F-F4A67B8998D2}" destId="{4BF71274-4E97-448F-B485-D13D48E077B9}" srcOrd="1" destOrd="0" presId="urn:microsoft.com/office/officeart/2005/8/layout/pList2"/>
    <dgm:cxn modelId="{63893CC8-BB86-4F21-8B41-63BD2A86059D}" type="presParOf" srcId="{F8A92BD0-BEF0-4376-992F-F4A67B8998D2}" destId="{775726CF-74AE-45F1-BBF4-F94985FB07DF}" srcOrd="2" destOrd="0" presId="urn:microsoft.com/office/officeart/2005/8/layout/pList2"/>
    <dgm:cxn modelId="{436084D4-8B67-450D-AC4C-906EA47FDBA9}" type="presParOf" srcId="{9618418F-BF8F-4637-975B-39B436E7CB38}" destId="{3CE4A633-610D-4AEA-8E7B-4A229AEB29E7}" srcOrd="1" destOrd="0" presId="urn:microsoft.com/office/officeart/2005/8/layout/pList2"/>
    <dgm:cxn modelId="{24A18383-9588-43A1-A581-B98CE3EF940C}" type="presParOf" srcId="{9618418F-BF8F-4637-975B-39B436E7CB38}" destId="{0356B070-5493-40F5-A4F1-5AD48877A14D}" srcOrd="2" destOrd="0" presId="urn:microsoft.com/office/officeart/2005/8/layout/pList2"/>
    <dgm:cxn modelId="{33597B57-FAA4-4D51-87DD-EBF30B0BD62B}" type="presParOf" srcId="{0356B070-5493-40F5-A4F1-5AD48877A14D}" destId="{44F8C109-4638-4868-A62B-1D8A0F5D4645}" srcOrd="0" destOrd="0" presId="urn:microsoft.com/office/officeart/2005/8/layout/pList2"/>
    <dgm:cxn modelId="{8F4DDB76-709C-4598-86F5-DB41CCEF4940}" type="presParOf" srcId="{0356B070-5493-40F5-A4F1-5AD48877A14D}" destId="{8CBAFA1C-9F21-47E4-B44D-939424BBB8D6}" srcOrd="1" destOrd="0" presId="urn:microsoft.com/office/officeart/2005/8/layout/pList2"/>
    <dgm:cxn modelId="{5E0852F2-B61C-4D87-B804-7C471987DE27}" type="presParOf" srcId="{0356B070-5493-40F5-A4F1-5AD48877A14D}" destId="{CE0A4561-CD61-4904-A02A-C4819AA6F8BD}" srcOrd="2" destOrd="0" presId="urn:microsoft.com/office/officeart/2005/8/layout/pList2"/>
    <dgm:cxn modelId="{04BB0C16-8C3B-4F7E-AC47-3B4C57D3F541}" type="presParOf" srcId="{9618418F-BF8F-4637-975B-39B436E7CB38}" destId="{A45E50AC-F325-4AD9-B2D6-47A7B57F7BFC}" srcOrd="3" destOrd="0" presId="urn:microsoft.com/office/officeart/2005/8/layout/pList2"/>
    <dgm:cxn modelId="{FD7EC88D-2CBE-48EF-A5F3-62337AC406AD}" type="presParOf" srcId="{9618418F-BF8F-4637-975B-39B436E7CB38}" destId="{78E7D354-F287-4120-865F-3EE9D5D72BC4}" srcOrd="4" destOrd="0" presId="urn:microsoft.com/office/officeart/2005/8/layout/pList2"/>
    <dgm:cxn modelId="{A876494E-BA1A-4E0B-9583-A520E7F57AD9}" type="presParOf" srcId="{78E7D354-F287-4120-865F-3EE9D5D72BC4}" destId="{9769E87A-9CAB-429D-AA2A-88939AD901EF}" srcOrd="0" destOrd="0" presId="urn:microsoft.com/office/officeart/2005/8/layout/pList2"/>
    <dgm:cxn modelId="{3E7F278D-8CB7-4CB4-812B-A4CD4948AD3D}" type="presParOf" srcId="{78E7D354-F287-4120-865F-3EE9D5D72BC4}" destId="{673712FB-4F5C-4C4C-B7B7-793A535C6CAC}" srcOrd="1" destOrd="0" presId="urn:microsoft.com/office/officeart/2005/8/layout/pList2"/>
    <dgm:cxn modelId="{D6A20FF7-DD8F-4A48-A99F-0A66BAF1E195}" type="presParOf" srcId="{78E7D354-F287-4120-865F-3EE9D5D72BC4}" destId="{35F753A0-B301-4678-B2C3-57D200644582}" srcOrd="2" destOrd="0" presId="urn:microsoft.com/office/officeart/2005/8/layout/pList2"/>
    <dgm:cxn modelId="{0E428D4F-D13B-4BE2-B3A8-065CCD27B491}" type="presParOf" srcId="{9618418F-BF8F-4637-975B-39B436E7CB38}" destId="{93E755FB-5E08-4FB1-8659-72514F9B5409}" srcOrd="5" destOrd="0" presId="urn:microsoft.com/office/officeart/2005/8/layout/pList2"/>
    <dgm:cxn modelId="{27062DFD-AC78-44A9-822C-F45FBA86BE88}" type="presParOf" srcId="{9618418F-BF8F-4637-975B-39B436E7CB38}" destId="{9A8CC58B-7BB6-4F5F-9011-B5AC230B06EF}" srcOrd="6" destOrd="0" presId="urn:microsoft.com/office/officeart/2005/8/layout/pList2"/>
    <dgm:cxn modelId="{F339416F-BD6A-468C-AA32-36CB060BBFA8}" type="presParOf" srcId="{9A8CC58B-7BB6-4F5F-9011-B5AC230B06EF}" destId="{6F2F7253-A76A-4A34-BA1E-5BCDDE1084D0}" srcOrd="0" destOrd="0" presId="urn:microsoft.com/office/officeart/2005/8/layout/pList2"/>
    <dgm:cxn modelId="{0B77AEBC-69C5-46C8-A1D6-BAB655207529}" type="presParOf" srcId="{9A8CC58B-7BB6-4F5F-9011-B5AC230B06EF}" destId="{CFF79581-729A-45C3-8DF0-B5DE1DC31B1D}" srcOrd="1" destOrd="0" presId="urn:microsoft.com/office/officeart/2005/8/layout/pList2"/>
    <dgm:cxn modelId="{4F534801-70E2-4BD3-A279-6049299DCBF5}" type="presParOf" srcId="{9A8CC58B-7BB6-4F5F-9011-B5AC230B06EF}" destId="{60CAE590-5619-4900-A8F9-8E0A0DB32B08}" srcOrd="2" destOrd="0" presId="urn:microsoft.com/office/officeart/2005/8/layout/p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F1F9CC-CB64-4B93-B4B6-11D05C549DDF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2B496C-E6BD-44F1-922E-14B787A407A6}">
      <dgm:prSet phldrT="[Текст]" custT="1"/>
      <dgm:spPr/>
      <dgm:t>
        <a:bodyPr/>
        <a:lstStyle/>
        <a:p>
          <a:pPr algn="l"/>
          <a:r>
            <a:rPr lang="ru-RU" sz="1800" dirty="0" smtClean="0"/>
            <a:t>Устанавливать солнечные панели в зимний период целесообразнее вертикальным образом – пассивная защита от снега.</a:t>
          </a:r>
          <a:endParaRPr lang="ru-RU" sz="1800" dirty="0"/>
        </a:p>
      </dgm:t>
    </dgm:pt>
    <dgm:pt modelId="{80615090-3EB4-4D08-B68B-12315442858A}" type="parTrans" cxnId="{C6E049D6-A9A2-4693-9143-F7D2009E8E63}">
      <dgm:prSet/>
      <dgm:spPr/>
      <dgm:t>
        <a:bodyPr/>
        <a:lstStyle/>
        <a:p>
          <a:endParaRPr lang="ru-RU"/>
        </a:p>
      </dgm:t>
    </dgm:pt>
    <dgm:pt modelId="{FF5797EE-87FE-44D1-9A73-4CBC9A1296A6}" type="sibTrans" cxnId="{C6E049D6-A9A2-4693-9143-F7D2009E8E63}">
      <dgm:prSet/>
      <dgm:spPr/>
      <dgm:t>
        <a:bodyPr/>
        <a:lstStyle/>
        <a:p>
          <a:endParaRPr lang="ru-RU"/>
        </a:p>
      </dgm:t>
    </dgm:pt>
    <dgm:pt modelId="{C4191307-EC6E-4FAF-803D-F1733026E085}">
      <dgm:prSet phldrT="[Текст]" custT="1"/>
      <dgm:spPr/>
      <dgm:t>
        <a:bodyPr/>
        <a:lstStyle/>
        <a:p>
          <a:r>
            <a:rPr lang="ru-RU" sz="1800" dirty="0" smtClean="0"/>
            <a:t>Мощность панели солнечных батарей может быть увеличена с помощью концентратора света, например такого как линза Френеля.</a:t>
          </a:r>
          <a:endParaRPr lang="ru-RU" sz="1800" dirty="0"/>
        </a:p>
      </dgm:t>
    </dgm:pt>
    <dgm:pt modelId="{DB553D7A-2CF5-488B-B14E-B0098CB13CAA}" type="parTrans" cxnId="{53EFDE23-7C20-4265-8843-FBA5BC425DE5}">
      <dgm:prSet/>
      <dgm:spPr/>
      <dgm:t>
        <a:bodyPr/>
        <a:lstStyle/>
        <a:p>
          <a:endParaRPr lang="ru-RU"/>
        </a:p>
      </dgm:t>
    </dgm:pt>
    <dgm:pt modelId="{5A4DFFEA-DB56-4D85-B1BE-93BDB5508BDC}" type="sibTrans" cxnId="{53EFDE23-7C20-4265-8843-FBA5BC425DE5}">
      <dgm:prSet/>
      <dgm:spPr/>
      <dgm:t>
        <a:bodyPr/>
        <a:lstStyle/>
        <a:p>
          <a:endParaRPr lang="ru-RU"/>
        </a:p>
      </dgm:t>
    </dgm:pt>
    <dgm:pt modelId="{2EA0E56E-DE94-4C56-864B-7AAFD3FFB987}">
      <dgm:prSet phldrT="[Текст]" custT="1"/>
      <dgm:spPr/>
      <dgm:t>
        <a:bodyPr/>
        <a:lstStyle/>
        <a:p>
          <a:r>
            <a:rPr lang="ru-RU" sz="1800" dirty="0" smtClean="0"/>
            <a:t>Чтобы увеличить мощность солнечной батареи можно использовать несколько зеркал, направив отражение солнца на солнечные панели.</a:t>
          </a:r>
          <a:endParaRPr lang="ru-RU" sz="1800" dirty="0"/>
        </a:p>
      </dgm:t>
    </dgm:pt>
    <dgm:pt modelId="{F3870DDC-1AEF-4C36-BF97-ACE36010A4EF}" type="parTrans" cxnId="{51F5DA5A-08D5-4117-83A6-0E2D28109F7C}">
      <dgm:prSet/>
      <dgm:spPr/>
      <dgm:t>
        <a:bodyPr/>
        <a:lstStyle/>
        <a:p>
          <a:endParaRPr lang="ru-RU"/>
        </a:p>
      </dgm:t>
    </dgm:pt>
    <dgm:pt modelId="{5E68BFE5-6E9E-4CFD-A5BD-3394D7A8BE59}" type="sibTrans" cxnId="{51F5DA5A-08D5-4117-83A6-0E2D28109F7C}">
      <dgm:prSet/>
      <dgm:spPr/>
      <dgm:t>
        <a:bodyPr/>
        <a:lstStyle/>
        <a:p>
          <a:endParaRPr lang="ru-RU"/>
        </a:p>
      </dgm:t>
    </dgm:pt>
    <dgm:pt modelId="{4477D36D-DFE0-4EAF-87D3-C6A4AD806159}">
      <dgm:prSet phldrT="[Текст]" custT="1"/>
      <dgm:spPr/>
      <dgm:t>
        <a:bodyPr/>
        <a:lstStyle/>
        <a:p>
          <a:r>
            <a:rPr lang="ru-RU" sz="1800" dirty="0" smtClean="0"/>
            <a:t>Зарядная станция, на основе 100 Вт солнечной батареи, может быть использована как резервная система снабжения электричеством. </a:t>
          </a:r>
          <a:endParaRPr lang="ru-RU" sz="1800" dirty="0"/>
        </a:p>
      </dgm:t>
    </dgm:pt>
    <dgm:pt modelId="{185EB365-1582-4C07-A3DA-46766E5FD608}" type="parTrans" cxnId="{99037280-2009-47E2-972A-50F5E048CB92}">
      <dgm:prSet/>
      <dgm:spPr/>
      <dgm:t>
        <a:bodyPr/>
        <a:lstStyle/>
        <a:p>
          <a:endParaRPr lang="ru-RU"/>
        </a:p>
      </dgm:t>
    </dgm:pt>
    <dgm:pt modelId="{8FB2DA2A-8343-460A-A06C-C7B5973477F2}" type="sibTrans" cxnId="{99037280-2009-47E2-972A-50F5E048CB92}">
      <dgm:prSet/>
      <dgm:spPr/>
      <dgm:t>
        <a:bodyPr/>
        <a:lstStyle/>
        <a:p>
          <a:endParaRPr lang="ru-RU"/>
        </a:p>
      </dgm:t>
    </dgm:pt>
    <dgm:pt modelId="{35C0094A-40EC-4F6D-84F3-D1AB1CA54056}" type="pres">
      <dgm:prSet presAssocID="{88F1F9CC-CB64-4B93-B4B6-11D05C549D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B5761D-0C38-43C2-A162-7960F5534F29}" type="pres">
      <dgm:prSet presAssocID="{942B496C-E6BD-44F1-922E-14B787A407A6}" presName="parentLin" presStyleCnt="0"/>
      <dgm:spPr/>
    </dgm:pt>
    <dgm:pt modelId="{1D5D3B2D-F713-419A-841D-74BB225083A4}" type="pres">
      <dgm:prSet presAssocID="{942B496C-E6BD-44F1-922E-14B787A407A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9348447-44BD-4BF5-81E7-3A6CDB2EA2A3}" type="pres">
      <dgm:prSet presAssocID="{942B496C-E6BD-44F1-922E-14B787A407A6}" presName="parentText" presStyleLbl="node1" presStyleIdx="0" presStyleCnt="4" custScaleX="118475" custScaleY="185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1A4EA-CF16-42AB-AB32-B3F9FE78AB17}" type="pres">
      <dgm:prSet presAssocID="{942B496C-E6BD-44F1-922E-14B787A407A6}" presName="negativeSpace" presStyleCnt="0"/>
      <dgm:spPr/>
    </dgm:pt>
    <dgm:pt modelId="{728ACF3C-E5BD-4B28-9AB9-2D9B7F13CF32}" type="pres">
      <dgm:prSet presAssocID="{942B496C-E6BD-44F1-922E-14B787A407A6}" presName="childText" presStyleLbl="conFgAcc1" presStyleIdx="0" presStyleCnt="4">
        <dgm:presLayoutVars>
          <dgm:bulletEnabled val="1"/>
        </dgm:presLayoutVars>
      </dgm:prSet>
      <dgm:spPr/>
    </dgm:pt>
    <dgm:pt modelId="{AB811D19-7C28-450E-8F04-720ABC6127BE}" type="pres">
      <dgm:prSet presAssocID="{FF5797EE-87FE-44D1-9A73-4CBC9A1296A6}" presName="spaceBetweenRectangles" presStyleCnt="0"/>
      <dgm:spPr/>
    </dgm:pt>
    <dgm:pt modelId="{4A4A7A22-C84A-4E74-966F-1514A205F4B2}" type="pres">
      <dgm:prSet presAssocID="{C4191307-EC6E-4FAF-803D-F1733026E085}" presName="parentLin" presStyleCnt="0"/>
      <dgm:spPr/>
    </dgm:pt>
    <dgm:pt modelId="{36DB3CC7-D1AA-432B-B9EF-CECE2E8C75AF}" type="pres">
      <dgm:prSet presAssocID="{C4191307-EC6E-4FAF-803D-F1733026E08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1C5984F-09C4-4C86-A7CF-AC30CB4C85B3}" type="pres">
      <dgm:prSet presAssocID="{C4191307-EC6E-4FAF-803D-F1733026E085}" presName="parentText" presStyleLbl="node1" presStyleIdx="1" presStyleCnt="4" custScaleX="118475" custScaleY="185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31A5B-12B2-4679-818E-6202CEDAB6E4}" type="pres">
      <dgm:prSet presAssocID="{C4191307-EC6E-4FAF-803D-F1733026E085}" presName="negativeSpace" presStyleCnt="0"/>
      <dgm:spPr/>
    </dgm:pt>
    <dgm:pt modelId="{D5110BAB-904C-4E64-951A-1CF5A77466B6}" type="pres">
      <dgm:prSet presAssocID="{C4191307-EC6E-4FAF-803D-F1733026E085}" presName="childText" presStyleLbl="conFgAcc1" presStyleIdx="1" presStyleCnt="4">
        <dgm:presLayoutVars>
          <dgm:bulletEnabled val="1"/>
        </dgm:presLayoutVars>
      </dgm:prSet>
      <dgm:spPr/>
    </dgm:pt>
    <dgm:pt modelId="{C667DCB0-0E8C-4FB7-B261-E18C3AA62EBF}" type="pres">
      <dgm:prSet presAssocID="{5A4DFFEA-DB56-4D85-B1BE-93BDB5508BDC}" presName="spaceBetweenRectangles" presStyleCnt="0"/>
      <dgm:spPr/>
    </dgm:pt>
    <dgm:pt modelId="{EE28DCDA-B6B3-403B-982C-257A72AC8658}" type="pres">
      <dgm:prSet presAssocID="{2EA0E56E-DE94-4C56-864B-7AAFD3FFB987}" presName="parentLin" presStyleCnt="0"/>
      <dgm:spPr/>
    </dgm:pt>
    <dgm:pt modelId="{BF778903-7493-4E17-8042-812DC89595AC}" type="pres">
      <dgm:prSet presAssocID="{2EA0E56E-DE94-4C56-864B-7AAFD3FFB98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89400BA-3E34-4BAF-A1DA-6F08A24A9E03}" type="pres">
      <dgm:prSet presAssocID="{2EA0E56E-DE94-4C56-864B-7AAFD3FFB987}" presName="parentText" presStyleLbl="node1" presStyleIdx="2" presStyleCnt="4" custScaleX="118475" custScaleY="185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F4F43-0D72-404C-8EA5-19A232435A61}" type="pres">
      <dgm:prSet presAssocID="{2EA0E56E-DE94-4C56-864B-7AAFD3FFB987}" presName="negativeSpace" presStyleCnt="0"/>
      <dgm:spPr/>
    </dgm:pt>
    <dgm:pt modelId="{7D9D65E5-1CAD-4617-A43F-40D399543271}" type="pres">
      <dgm:prSet presAssocID="{2EA0E56E-DE94-4C56-864B-7AAFD3FFB987}" presName="childText" presStyleLbl="conFgAcc1" presStyleIdx="2" presStyleCnt="4">
        <dgm:presLayoutVars>
          <dgm:bulletEnabled val="1"/>
        </dgm:presLayoutVars>
      </dgm:prSet>
      <dgm:spPr/>
    </dgm:pt>
    <dgm:pt modelId="{E7BB261F-A384-4682-8207-E681E88A4FDB}" type="pres">
      <dgm:prSet presAssocID="{5E68BFE5-6E9E-4CFD-A5BD-3394D7A8BE59}" presName="spaceBetweenRectangles" presStyleCnt="0"/>
      <dgm:spPr/>
    </dgm:pt>
    <dgm:pt modelId="{BAFDB535-E54B-440A-9ABF-B2DEF08812A2}" type="pres">
      <dgm:prSet presAssocID="{4477D36D-DFE0-4EAF-87D3-C6A4AD806159}" presName="parentLin" presStyleCnt="0"/>
      <dgm:spPr/>
    </dgm:pt>
    <dgm:pt modelId="{F1472A25-EFB9-4C3A-A23D-258C737A1775}" type="pres">
      <dgm:prSet presAssocID="{4477D36D-DFE0-4EAF-87D3-C6A4AD80615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BB76F09-F57A-4136-9466-D88F256C0AE8}" type="pres">
      <dgm:prSet presAssocID="{4477D36D-DFE0-4EAF-87D3-C6A4AD806159}" presName="parentText" presStyleLbl="node1" presStyleIdx="3" presStyleCnt="4" custScaleX="118475" custScaleY="185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DFE2A-4192-4A29-98B7-B93B1B2DAA39}" type="pres">
      <dgm:prSet presAssocID="{4477D36D-DFE0-4EAF-87D3-C6A4AD806159}" presName="negativeSpace" presStyleCnt="0"/>
      <dgm:spPr/>
    </dgm:pt>
    <dgm:pt modelId="{95A52240-FE06-4056-8F17-73F3E66E83B3}" type="pres">
      <dgm:prSet presAssocID="{4477D36D-DFE0-4EAF-87D3-C6A4AD80615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CC38F4-5192-4A6F-964A-CDAFB6E429EC}" type="presOf" srcId="{88F1F9CC-CB64-4B93-B4B6-11D05C549DDF}" destId="{35C0094A-40EC-4F6D-84F3-D1AB1CA54056}" srcOrd="0" destOrd="0" presId="urn:microsoft.com/office/officeart/2005/8/layout/list1"/>
    <dgm:cxn modelId="{0E10A81D-A86B-4247-AF28-B66BC9983A14}" type="presOf" srcId="{942B496C-E6BD-44F1-922E-14B787A407A6}" destId="{1D5D3B2D-F713-419A-841D-74BB225083A4}" srcOrd="0" destOrd="0" presId="urn:microsoft.com/office/officeart/2005/8/layout/list1"/>
    <dgm:cxn modelId="{520598A2-9DF4-481F-A867-1E9174A57485}" type="presOf" srcId="{2EA0E56E-DE94-4C56-864B-7AAFD3FFB987}" destId="{489400BA-3E34-4BAF-A1DA-6F08A24A9E03}" srcOrd="1" destOrd="0" presId="urn:microsoft.com/office/officeart/2005/8/layout/list1"/>
    <dgm:cxn modelId="{0656DEF5-8D75-456A-AB56-965B7DA57B0F}" type="presOf" srcId="{4477D36D-DFE0-4EAF-87D3-C6A4AD806159}" destId="{5BB76F09-F57A-4136-9466-D88F256C0AE8}" srcOrd="1" destOrd="0" presId="urn:microsoft.com/office/officeart/2005/8/layout/list1"/>
    <dgm:cxn modelId="{53EFDE23-7C20-4265-8843-FBA5BC425DE5}" srcId="{88F1F9CC-CB64-4B93-B4B6-11D05C549DDF}" destId="{C4191307-EC6E-4FAF-803D-F1733026E085}" srcOrd="1" destOrd="0" parTransId="{DB553D7A-2CF5-488B-B14E-B0098CB13CAA}" sibTransId="{5A4DFFEA-DB56-4D85-B1BE-93BDB5508BDC}"/>
    <dgm:cxn modelId="{0770301E-D282-4A68-AEB5-86BBCF387427}" type="presOf" srcId="{942B496C-E6BD-44F1-922E-14B787A407A6}" destId="{89348447-44BD-4BF5-81E7-3A6CDB2EA2A3}" srcOrd="1" destOrd="0" presId="urn:microsoft.com/office/officeart/2005/8/layout/list1"/>
    <dgm:cxn modelId="{51F5DA5A-08D5-4117-83A6-0E2D28109F7C}" srcId="{88F1F9CC-CB64-4B93-B4B6-11D05C549DDF}" destId="{2EA0E56E-DE94-4C56-864B-7AAFD3FFB987}" srcOrd="2" destOrd="0" parTransId="{F3870DDC-1AEF-4C36-BF97-ACE36010A4EF}" sibTransId="{5E68BFE5-6E9E-4CFD-A5BD-3394D7A8BE59}"/>
    <dgm:cxn modelId="{1FDE7FA8-9B7F-47DB-95F2-3BACDC34429F}" type="presOf" srcId="{C4191307-EC6E-4FAF-803D-F1733026E085}" destId="{A1C5984F-09C4-4C86-A7CF-AC30CB4C85B3}" srcOrd="1" destOrd="0" presId="urn:microsoft.com/office/officeart/2005/8/layout/list1"/>
    <dgm:cxn modelId="{C6E049D6-A9A2-4693-9143-F7D2009E8E63}" srcId="{88F1F9CC-CB64-4B93-B4B6-11D05C549DDF}" destId="{942B496C-E6BD-44F1-922E-14B787A407A6}" srcOrd="0" destOrd="0" parTransId="{80615090-3EB4-4D08-B68B-12315442858A}" sibTransId="{FF5797EE-87FE-44D1-9A73-4CBC9A1296A6}"/>
    <dgm:cxn modelId="{2DA210CF-6615-4B33-95FA-05F4A06AE5A0}" type="presOf" srcId="{2EA0E56E-DE94-4C56-864B-7AAFD3FFB987}" destId="{BF778903-7493-4E17-8042-812DC89595AC}" srcOrd="0" destOrd="0" presId="urn:microsoft.com/office/officeart/2005/8/layout/list1"/>
    <dgm:cxn modelId="{64B6438C-9C04-4902-B405-0FFC597C9CCD}" type="presOf" srcId="{4477D36D-DFE0-4EAF-87D3-C6A4AD806159}" destId="{F1472A25-EFB9-4C3A-A23D-258C737A1775}" srcOrd="0" destOrd="0" presId="urn:microsoft.com/office/officeart/2005/8/layout/list1"/>
    <dgm:cxn modelId="{F57D5B7B-18D2-409E-B544-0F2B399F9F1D}" type="presOf" srcId="{C4191307-EC6E-4FAF-803D-F1733026E085}" destId="{36DB3CC7-D1AA-432B-B9EF-CECE2E8C75AF}" srcOrd="0" destOrd="0" presId="urn:microsoft.com/office/officeart/2005/8/layout/list1"/>
    <dgm:cxn modelId="{99037280-2009-47E2-972A-50F5E048CB92}" srcId="{88F1F9CC-CB64-4B93-B4B6-11D05C549DDF}" destId="{4477D36D-DFE0-4EAF-87D3-C6A4AD806159}" srcOrd="3" destOrd="0" parTransId="{185EB365-1582-4C07-A3DA-46766E5FD608}" sibTransId="{8FB2DA2A-8343-460A-A06C-C7B5973477F2}"/>
    <dgm:cxn modelId="{2A6B87C2-EFD6-4E91-845F-2C640AE6D895}" type="presParOf" srcId="{35C0094A-40EC-4F6D-84F3-D1AB1CA54056}" destId="{A7B5761D-0C38-43C2-A162-7960F5534F29}" srcOrd="0" destOrd="0" presId="urn:microsoft.com/office/officeart/2005/8/layout/list1"/>
    <dgm:cxn modelId="{F7B9C117-034F-4E46-AA48-F28462D8D90B}" type="presParOf" srcId="{A7B5761D-0C38-43C2-A162-7960F5534F29}" destId="{1D5D3B2D-F713-419A-841D-74BB225083A4}" srcOrd="0" destOrd="0" presId="urn:microsoft.com/office/officeart/2005/8/layout/list1"/>
    <dgm:cxn modelId="{35CB5B0C-AAF7-4495-8037-B881C5BB7E29}" type="presParOf" srcId="{A7B5761D-0C38-43C2-A162-7960F5534F29}" destId="{89348447-44BD-4BF5-81E7-3A6CDB2EA2A3}" srcOrd="1" destOrd="0" presId="urn:microsoft.com/office/officeart/2005/8/layout/list1"/>
    <dgm:cxn modelId="{9370649B-5943-4901-BC1F-E20C8321F8AC}" type="presParOf" srcId="{35C0094A-40EC-4F6D-84F3-D1AB1CA54056}" destId="{6221A4EA-CF16-42AB-AB32-B3F9FE78AB17}" srcOrd="1" destOrd="0" presId="urn:microsoft.com/office/officeart/2005/8/layout/list1"/>
    <dgm:cxn modelId="{F2E13356-CAD1-4CD2-9B8B-CD2CACE83760}" type="presParOf" srcId="{35C0094A-40EC-4F6D-84F3-D1AB1CA54056}" destId="{728ACF3C-E5BD-4B28-9AB9-2D9B7F13CF32}" srcOrd="2" destOrd="0" presId="urn:microsoft.com/office/officeart/2005/8/layout/list1"/>
    <dgm:cxn modelId="{8A45CEF8-59F6-439D-BDD8-6DBE4558EE72}" type="presParOf" srcId="{35C0094A-40EC-4F6D-84F3-D1AB1CA54056}" destId="{AB811D19-7C28-450E-8F04-720ABC6127BE}" srcOrd="3" destOrd="0" presId="urn:microsoft.com/office/officeart/2005/8/layout/list1"/>
    <dgm:cxn modelId="{0A2FD47E-6CE5-4D6A-B78E-F169FC8C4424}" type="presParOf" srcId="{35C0094A-40EC-4F6D-84F3-D1AB1CA54056}" destId="{4A4A7A22-C84A-4E74-966F-1514A205F4B2}" srcOrd="4" destOrd="0" presId="urn:microsoft.com/office/officeart/2005/8/layout/list1"/>
    <dgm:cxn modelId="{23D42715-357A-4385-8F99-6BAE949F8D17}" type="presParOf" srcId="{4A4A7A22-C84A-4E74-966F-1514A205F4B2}" destId="{36DB3CC7-D1AA-432B-B9EF-CECE2E8C75AF}" srcOrd="0" destOrd="0" presId="urn:microsoft.com/office/officeart/2005/8/layout/list1"/>
    <dgm:cxn modelId="{E5DB8EA2-4ACA-4624-8A66-86C6E7BD5BE8}" type="presParOf" srcId="{4A4A7A22-C84A-4E74-966F-1514A205F4B2}" destId="{A1C5984F-09C4-4C86-A7CF-AC30CB4C85B3}" srcOrd="1" destOrd="0" presId="urn:microsoft.com/office/officeart/2005/8/layout/list1"/>
    <dgm:cxn modelId="{3687FBDB-9AD6-47DA-828F-35099F6890C5}" type="presParOf" srcId="{35C0094A-40EC-4F6D-84F3-D1AB1CA54056}" destId="{B3931A5B-12B2-4679-818E-6202CEDAB6E4}" srcOrd="5" destOrd="0" presId="urn:microsoft.com/office/officeart/2005/8/layout/list1"/>
    <dgm:cxn modelId="{2353B705-2B47-47A3-8021-D662E6CCB8BF}" type="presParOf" srcId="{35C0094A-40EC-4F6D-84F3-D1AB1CA54056}" destId="{D5110BAB-904C-4E64-951A-1CF5A77466B6}" srcOrd="6" destOrd="0" presId="urn:microsoft.com/office/officeart/2005/8/layout/list1"/>
    <dgm:cxn modelId="{42782370-FC2C-4801-9606-7B50FB8DAD48}" type="presParOf" srcId="{35C0094A-40EC-4F6D-84F3-D1AB1CA54056}" destId="{C667DCB0-0E8C-4FB7-B261-E18C3AA62EBF}" srcOrd="7" destOrd="0" presId="urn:microsoft.com/office/officeart/2005/8/layout/list1"/>
    <dgm:cxn modelId="{45A523B8-03D7-43D9-8E02-CE613D3B5D2A}" type="presParOf" srcId="{35C0094A-40EC-4F6D-84F3-D1AB1CA54056}" destId="{EE28DCDA-B6B3-403B-982C-257A72AC8658}" srcOrd="8" destOrd="0" presId="urn:microsoft.com/office/officeart/2005/8/layout/list1"/>
    <dgm:cxn modelId="{983FC6B9-BFE5-442A-94F4-16B403751C98}" type="presParOf" srcId="{EE28DCDA-B6B3-403B-982C-257A72AC8658}" destId="{BF778903-7493-4E17-8042-812DC89595AC}" srcOrd="0" destOrd="0" presId="urn:microsoft.com/office/officeart/2005/8/layout/list1"/>
    <dgm:cxn modelId="{8BF6F4FB-85CE-49D3-8F61-D08A3669EE05}" type="presParOf" srcId="{EE28DCDA-B6B3-403B-982C-257A72AC8658}" destId="{489400BA-3E34-4BAF-A1DA-6F08A24A9E03}" srcOrd="1" destOrd="0" presId="urn:microsoft.com/office/officeart/2005/8/layout/list1"/>
    <dgm:cxn modelId="{B4973045-C2A4-42E5-AA51-FA6DD1697574}" type="presParOf" srcId="{35C0094A-40EC-4F6D-84F3-D1AB1CA54056}" destId="{9DEF4F43-0D72-404C-8EA5-19A232435A61}" srcOrd="9" destOrd="0" presId="urn:microsoft.com/office/officeart/2005/8/layout/list1"/>
    <dgm:cxn modelId="{8DE625D0-89C5-4065-A551-9114988626C1}" type="presParOf" srcId="{35C0094A-40EC-4F6D-84F3-D1AB1CA54056}" destId="{7D9D65E5-1CAD-4617-A43F-40D399543271}" srcOrd="10" destOrd="0" presId="urn:microsoft.com/office/officeart/2005/8/layout/list1"/>
    <dgm:cxn modelId="{1E67D76D-BCDD-475D-A84E-7B2196F633F4}" type="presParOf" srcId="{35C0094A-40EC-4F6D-84F3-D1AB1CA54056}" destId="{E7BB261F-A384-4682-8207-E681E88A4FDB}" srcOrd="11" destOrd="0" presId="urn:microsoft.com/office/officeart/2005/8/layout/list1"/>
    <dgm:cxn modelId="{9D634BFA-86DC-44C0-876E-6A38DE5D0E85}" type="presParOf" srcId="{35C0094A-40EC-4F6D-84F3-D1AB1CA54056}" destId="{BAFDB535-E54B-440A-9ABF-B2DEF08812A2}" srcOrd="12" destOrd="0" presId="urn:microsoft.com/office/officeart/2005/8/layout/list1"/>
    <dgm:cxn modelId="{ABC0A2F0-0A92-49E9-9C95-C47EC91670B3}" type="presParOf" srcId="{BAFDB535-E54B-440A-9ABF-B2DEF08812A2}" destId="{F1472A25-EFB9-4C3A-A23D-258C737A1775}" srcOrd="0" destOrd="0" presId="urn:microsoft.com/office/officeart/2005/8/layout/list1"/>
    <dgm:cxn modelId="{937DE24F-4C5E-49AA-BDA4-ACEAEE182CEE}" type="presParOf" srcId="{BAFDB535-E54B-440A-9ABF-B2DEF08812A2}" destId="{5BB76F09-F57A-4136-9466-D88F256C0AE8}" srcOrd="1" destOrd="0" presId="urn:microsoft.com/office/officeart/2005/8/layout/list1"/>
    <dgm:cxn modelId="{6970FF71-1EC9-446B-A2AE-CF97C36796F5}" type="presParOf" srcId="{35C0094A-40EC-4F6D-84F3-D1AB1CA54056}" destId="{E11DFE2A-4192-4A29-98B7-B93B1B2DAA39}" srcOrd="13" destOrd="0" presId="urn:microsoft.com/office/officeart/2005/8/layout/list1"/>
    <dgm:cxn modelId="{4DDF88DE-46E2-427F-A65F-AE4A501631B8}" type="presParOf" srcId="{35C0094A-40EC-4F6D-84F3-D1AB1CA54056}" destId="{95A52240-FE06-4056-8F17-73F3E66E83B3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63CFE-911C-440C-8653-B46D41F22EAC}" type="doc">
      <dgm:prSet loTypeId="urn:microsoft.com/office/officeart/2005/8/layout/lProcess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169FA8-B7DC-4A1C-B60B-604EB7AE59B0}">
      <dgm:prSet phldrT="[Текст]" custT="1"/>
      <dgm:spPr/>
      <dgm:t>
        <a:bodyPr/>
        <a:lstStyle/>
        <a:p>
          <a:pPr algn="ctr"/>
          <a:r>
            <a:rPr lang="ru-RU" sz="2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rPr>
            <a:t>Цель</a:t>
          </a:r>
        </a:p>
      </dgm:t>
    </dgm:pt>
    <dgm:pt modelId="{A8746515-D271-4EBF-936A-6389E1BFFE90}" type="parTrans" cxnId="{F9236C2E-B57C-4F2D-8037-F6686772E54B}">
      <dgm:prSet/>
      <dgm:spPr/>
      <dgm:t>
        <a:bodyPr/>
        <a:lstStyle/>
        <a:p>
          <a:endParaRPr lang="ru-RU"/>
        </a:p>
      </dgm:t>
    </dgm:pt>
    <dgm:pt modelId="{C8B0F6F6-76C6-4958-BC40-9093533A06D3}" type="sibTrans" cxnId="{F9236C2E-B57C-4F2D-8037-F6686772E54B}">
      <dgm:prSet/>
      <dgm:spPr/>
      <dgm:t>
        <a:bodyPr/>
        <a:lstStyle/>
        <a:p>
          <a:endParaRPr lang="ru-RU"/>
        </a:p>
      </dgm:t>
    </dgm:pt>
    <dgm:pt modelId="{C1623270-FD21-45EF-A09C-351F87973CD7}">
      <dgm:prSet phldrT="[Текст]"/>
      <dgm:spPr/>
      <dgm:t>
        <a:bodyPr/>
        <a:lstStyle/>
        <a:p>
          <a:r>
            <a:rPr lang="ru-RU" dirty="0" smtClean="0"/>
            <a:t>Создать резервную систему автономного экологически чистого электроснабжения на случай отключения электричества на дачном участке. </a:t>
          </a:r>
          <a:endParaRPr lang="ru-RU" dirty="0"/>
        </a:p>
      </dgm:t>
    </dgm:pt>
    <dgm:pt modelId="{B7A160FB-DCB7-434C-A6C9-5C1BEB47B930}" type="parTrans" cxnId="{FD297361-72BA-492A-ABE2-A49657E9A327}">
      <dgm:prSet/>
      <dgm:spPr/>
      <dgm:t>
        <a:bodyPr/>
        <a:lstStyle/>
        <a:p>
          <a:endParaRPr lang="ru-RU"/>
        </a:p>
      </dgm:t>
    </dgm:pt>
    <dgm:pt modelId="{8D67DFA6-97EA-4550-A54D-9C48BB917F2D}" type="sibTrans" cxnId="{FD297361-72BA-492A-ABE2-A49657E9A327}">
      <dgm:prSet/>
      <dgm:spPr/>
      <dgm:t>
        <a:bodyPr/>
        <a:lstStyle/>
        <a:p>
          <a:endParaRPr lang="ru-RU"/>
        </a:p>
      </dgm:t>
    </dgm:pt>
    <dgm:pt modelId="{BBA75C0E-ADE4-4A93-9772-06885FAA889A}" type="pres">
      <dgm:prSet presAssocID="{B0663CFE-911C-440C-8653-B46D41F22E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EE4FF-40A2-4FA9-BA1E-11CD22D94E8B}" type="pres">
      <dgm:prSet presAssocID="{46169FA8-B7DC-4A1C-B60B-604EB7AE59B0}" presName="compNode" presStyleCnt="0"/>
      <dgm:spPr/>
    </dgm:pt>
    <dgm:pt modelId="{E8FF7312-6721-4DDC-98C4-920307F5EE31}" type="pres">
      <dgm:prSet presAssocID="{46169FA8-B7DC-4A1C-B60B-604EB7AE59B0}" presName="aNode" presStyleLbl="bgShp" presStyleIdx="0" presStyleCnt="1" custLinFactNeighborX="-49" custLinFactNeighborY="4167"/>
      <dgm:spPr/>
      <dgm:t>
        <a:bodyPr/>
        <a:lstStyle/>
        <a:p>
          <a:endParaRPr lang="ru-RU"/>
        </a:p>
      </dgm:t>
    </dgm:pt>
    <dgm:pt modelId="{6B23FC1B-C70D-4A60-92D3-0AFEF665E6E7}" type="pres">
      <dgm:prSet presAssocID="{46169FA8-B7DC-4A1C-B60B-604EB7AE59B0}" presName="textNode" presStyleLbl="bgShp" presStyleIdx="0" presStyleCnt="1"/>
      <dgm:spPr/>
      <dgm:t>
        <a:bodyPr/>
        <a:lstStyle/>
        <a:p>
          <a:endParaRPr lang="ru-RU"/>
        </a:p>
      </dgm:t>
    </dgm:pt>
    <dgm:pt modelId="{5796FDA5-C7C9-4220-AEEE-C5CA0B06A508}" type="pres">
      <dgm:prSet presAssocID="{46169FA8-B7DC-4A1C-B60B-604EB7AE59B0}" presName="compChildNode" presStyleCnt="0"/>
      <dgm:spPr/>
    </dgm:pt>
    <dgm:pt modelId="{74CC8A39-564A-424A-9201-C6FF5F369E1A}" type="pres">
      <dgm:prSet presAssocID="{46169FA8-B7DC-4A1C-B60B-604EB7AE59B0}" presName="theInnerList" presStyleCnt="0"/>
      <dgm:spPr/>
    </dgm:pt>
    <dgm:pt modelId="{A6C059A9-421D-447C-93F8-6E2613414B01}" type="pres">
      <dgm:prSet presAssocID="{C1623270-FD21-45EF-A09C-351F87973CD7}" presName="childNode" presStyleLbl="node1" presStyleIdx="0" presStyleCnt="1" custScaleX="115291" custLinFactNeighborX="-324" custLinFactNeighborY="-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36C2E-B57C-4F2D-8037-F6686772E54B}" srcId="{B0663CFE-911C-440C-8653-B46D41F22EAC}" destId="{46169FA8-B7DC-4A1C-B60B-604EB7AE59B0}" srcOrd="0" destOrd="0" parTransId="{A8746515-D271-4EBF-936A-6389E1BFFE90}" sibTransId="{C8B0F6F6-76C6-4958-BC40-9093533A06D3}"/>
    <dgm:cxn modelId="{45ACCFFC-8772-4F67-80AC-F49CAD73064E}" type="presOf" srcId="{46169FA8-B7DC-4A1C-B60B-604EB7AE59B0}" destId="{6B23FC1B-C70D-4A60-92D3-0AFEF665E6E7}" srcOrd="1" destOrd="0" presId="urn:microsoft.com/office/officeart/2005/8/layout/lProcess2"/>
    <dgm:cxn modelId="{FD297361-72BA-492A-ABE2-A49657E9A327}" srcId="{46169FA8-B7DC-4A1C-B60B-604EB7AE59B0}" destId="{C1623270-FD21-45EF-A09C-351F87973CD7}" srcOrd="0" destOrd="0" parTransId="{B7A160FB-DCB7-434C-A6C9-5C1BEB47B930}" sibTransId="{8D67DFA6-97EA-4550-A54D-9C48BB917F2D}"/>
    <dgm:cxn modelId="{A9B3A2B5-9F66-4A73-A444-2D6F0F410AE4}" type="presOf" srcId="{46169FA8-B7DC-4A1C-B60B-604EB7AE59B0}" destId="{E8FF7312-6721-4DDC-98C4-920307F5EE31}" srcOrd="0" destOrd="0" presId="urn:microsoft.com/office/officeart/2005/8/layout/lProcess2"/>
    <dgm:cxn modelId="{473DC949-68D5-4DDD-9BBB-15A71287D390}" type="presOf" srcId="{C1623270-FD21-45EF-A09C-351F87973CD7}" destId="{A6C059A9-421D-447C-93F8-6E2613414B01}" srcOrd="0" destOrd="0" presId="urn:microsoft.com/office/officeart/2005/8/layout/lProcess2"/>
    <dgm:cxn modelId="{5ED191F7-EA0A-4154-BC60-12B9551DA486}" type="presOf" srcId="{B0663CFE-911C-440C-8653-B46D41F22EAC}" destId="{BBA75C0E-ADE4-4A93-9772-06885FAA889A}" srcOrd="0" destOrd="0" presId="urn:microsoft.com/office/officeart/2005/8/layout/lProcess2"/>
    <dgm:cxn modelId="{50FFFCD1-A028-411D-9C07-C282830E4726}" type="presParOf" srcId="{BBA75C0E-ADE4-4A93-9772-06885FAA889A}" destId="{DF2EE4FF-40A2-4FA9-BA1E-11CD22D94E8B}" srcOrd="0" destOrd="0" presId="urn:microsoft.com/office/officeart/2005/8/layout/lProcess2"/>
    <dgm:cxn modelId="{8B253651-0911-42DC-9E09-236235B6EB1D}" type="presParOf" srcId="{DF2EE4FF-40A2-4FA9-BA1E-11CD22D94E8B}" destId="{E8FF7312-6721-4DDC-98C4-920307F5EE31}" srcOrd="0" destOrd="0" presId="urn:microsoft.com/office/officeart/2005/8/layout/lProcess2"/>
    <dgm:cxn modelId="{9E679C54-7814-493C-B594-D170DF6DC375}" type="presParOf" srcId="{DF2EE4FF-40A2-4FA9-BA1E-11CD22D94E8B}" destId="{6B23FC1B-C70D-4A60-92D3-0AFEF665E6E7}" srcOrd="1" destOrd="0" presId="urn:microsoft.com/office/officeart/2005/8/layout/lProcess2"/>
    <dgm:cxn modelId="{AFFBC5A7-949B-4DAE-BAB4-3896FE41CC8C}" type="presParOf" srcId="{DF2EE4FF-40A2-4FA9-BA1E-11CD22D94E8B}" destId="{5796FDA5-C7C9-4220-AEEE-C5CA0B06A508}" srcOrd="2" destOrd="0" presId="urn:microsoft.com/office/officeart/2005/8/layout/lProcess2"/>
    <dgm:cxn modelId="{7AAB61E7-F7C1-4925-B4D2-51A0B134A992}" type="presParOf" srcId="{5796FDA5-C7C9-4220-AEEE-C5CA0B06A508}" destId="{74CC8A39-564A-424A-9201-C6FF5F369E1A}" srcOrd="0" destOrd="0" presId="urn:microsoft.com/office/officeart/2005/8/layout/lProcess2"/>
    <dgm:cxn modelId="{12BD2C4C-D14F-4D0D-9183-6C6A4E5A950D}" type="presParOf" srcId="{74CC8A39-564A-424A-9201-C6FF5F369E1A}" destId="{A6C059A9-421D-447C-93F8-6E2613414B01}" srcOrd="0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27196-6F78-4D5A-BA31-563296B0357D}" type="doc">
      <dgm:prSet loTypeId="urn:microsoft.com/office/officeart/2005/8/layout/lProcess2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AE7CE58-05B5-4D63-A821-3078A31EE50E}">
      <dgm:prSet phldrT="[Текст]"/>
      <dgm:spPr/>
      <dgm:t>
        <a:bodyPr/>
        <a:lstStyle/>
        <a:p>
          <a:r>
            <a:rPr lang="ru-RU" dirty="0" smtClean="0"/>
            <a:t>Ветряные</a:t>
          </a:r>
          <a:endParaRPr lang="ru-RU" dirty="0"/>
        </a:p>
      </dgm:t>
    </dgm:pt>
    <dgm:pt modelId="{4D8B3493-75D8-41DA-B88F-B4C94778F3F0}" type="parTrans" cxnId="{D027B46D-BD7A-497B-BE72-ED9D9652ED43}">
      <dgm:prSet/>
      <dgm:spPr/>
      <dgm:t>
        <a:bodyPr/>
        <a:lstStyle/>
        <a:p>
          <a:endParaRPr lang="ru-RU"/>
        </a:p>
      </dgm:t>
    </dgm:pt>
    <dgm:pt modelId="{C0C692D7-DD0D-49DA-B2E1-0610DF9A8946}" type="sibTrans" cxnId="{D027B46D-BD7A-497B-BE72-ED9D9652ED43}">
      <dgm:prSet/>
      <dgm:spPr/>
      <dgm:t>
        <a:bodyPr/>
        <a:lstStyle/>
        <a:p>
          <a:endParaRPr lang="ru-RU"/>
        </a:p>
      </dgm:t>
    </dgm:pt>
    <dgm:pt modelId="{56642E94-71BC-4EEB-9C0B-1F0C35D2ADFA}">
      <dgm:prSet phldrT="[Текст]" custT="1"/>
      <dgm:spPr/>
      <dgm:t>
        <a:bodyPr/>
        <a:lstStyle/>
        <a:p>
          <a:r>
            <a:rPr lang="ru-RU" sz="1400" dirty="0" smtClean="0"/>
            <a:t>Движение воздушных масс</a:t>
          </a:r>
          <a:endParaRPr lang="ru-RU" sz="1400" dirty="0"/>
        </a:p>
      </dgm:t>
    </dgm:pt>
    <dgm:pt modelId="{5136879E-FB58-4F94-B8EF-B6812AD3C7BF}" type="parTrans" cxnId="{3442284A-9592-410F-8092-07C484DA2EBB}">
      <dgm:prSet/>
      <dgm:spPr/>
      <dgm:t>
        <a:bodyPr/>
        <a:lstStyle/>
        <a:p>
          <a:endParaRPr lang="ru-RU"/>
        </a:p>
      </dgm:t>
    </dgm:pt>
    <dgm:pt modelId="{114F4458-E44E-48EE-BC7A-3BB7EACA74D0}" type="sibTrans" cxnId="{3442284A-9592-410F-8092-07C484DA2EBB}">
      <dgm:prSet/>
      <dgm:spPr/>
      <dgm:t>
        <a:bodyPr/>
        <a:lstStyle/>
        <a:p>
          <a:endParaRPr lang="ru-RU"/>
        </a:p>
      </dgm:t>
    </dgm:pt>
    <dgm:pt modelId="{9D8F9F16-0D23-4D43-83A6-5FC3F53366CF}" type="pres">
      <dgm:prSet presAssocID="{41227196-6F78-4D5A-BA31-563296B035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3D25F-A7D3-443B-B5AC-FE0528D76BBB}" type="pres">
      <dgm:prSet presAssocID="{AAE7CE58-05B5-4D63-A821-3078A31EE50E}" presName="compNode" presStyleCnt="0"/>
      <dgm:spPr/>
    </dgm:pt>
    <dgm:pt modelId="{1A82D7A8-0A15-4796-9C41-D47B20B5E41A}" type="pres">
      <dgm:prSet presAssocID="{AAE7CE58-05B5-4D63-A821-3078A31EE50E}" presName="aNode" presStyleLbl="bgShp" presStyleIdx="0" presStyleCnt="1" custLinFactNeighborX="-13043" custLinFactNeighborY="45455"/>
      <dgm:spPr/>
      <dgm:t>
        <a:bodyPr/>
        <a:lstStyle/>
        <a:p>
          <a:endParaRPr lang="ru-RU"/>
        </a:p>
      </dgm:t>
    </dgm:pt>
    <dgm:pt modelId="{702469C2-0032-48AE-B95C-9901F74CC563}" type="pres">
      <dgm:prSet presAssocID="{AAE7CE58-05B5-4D63-A821-3078A31EE50E}" presName="textNode" presStyleLbl="bgShp" presStyleIdx="0" presStyleCnt="1"/>
      <dgm:spPr/>
      <dgm:t>
        <a:bodyPr/>
        <a:lstStyle/>
        <a:p>
          <a:endParaRPr lang="ru-RU"/>
        </a:p>
      </dgm:t>
    </dgm:pt>
    <dgm:pt modelId="{F6D2797A-F5AB-43C5-85A4-9318A3870156}" type="pres">
      <dgm:prSet presAssocID="{AAE7CE58-05B5-4D63-A821-3078A31EE50E}" presName="compChildNode" presStyleCnt="0"/>
      <dgm:spPr/>
    </dgm:pt>
    <dgm:pt modelId="{40D577D7-F8A2-4732-9720-5FD6C51C36D8}" type="pres">
      <dgm:prSet presAssocID="{AAE7CE58-05B5-4D63-A821-3078A31EE50E}" presName="theInnerList" presStyleCnt="0"/>
      <dgm:spPr/>
    </dgm:pt>
    <dgm:pt modelId="{C593B0AC-20DC-4785-B654-A57F7BBCBFEA}" type="pres">
      <dgm:prSet presAssocID="{56642E94-71BC-4EEB-9C0B-1F0C35D2ADF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9938C4-E7B5-41DD-B705-44B606219DBB}" type="presOf" srcId="{56642E94-71BC-4EEB-9C0B-1F0C35D2ADFA}" destId="{C593B0AC-20DC-4785-B654-A57F7BBCBFEA}" srcOrd="0" destOrd="0" presId="urn:microsoft.com/office/officeart/2005/8/layout/lProcess2"/>
    <dgm:cxn modelId="{B106B23E-1958-427B-B816-3117110F2912}" type="presOf" srcId="{41227196-6F78-4D5A-BA31-563296B0357D}" destId="{9D8F9F16-0D23-4D43-83A6-5FC3F53366CF}" srcOrd="0" destOrd="0" presId="urn:microsoft.com/office/officeart/2005/8/layout/lProcess2"/>
    <dgm:cxn modelId="{3442284A-9592-410F-8092-07C484DA2EBB}" srcId="{AAE7CE58-05B5-4D63-A821-3078A31EE50E}" destId="{56642E94-71BC-4EEB-9C0B-1F0C35D2ADFA}" srcOrd="0" destOrd="0" parTransId="{5136879E-FB58-4F94-B8EF-B6812AD3C7BF}" sibTransId="{114F4458-E44E-48EE-BC7A-3BB7EACA74D0}"/>
    <dgm:cxn modelId="{10B56E37-918A-4752-8A7A-1D4812867280}" type="presOf" srcId="{AAE7CE58-05B5-4D63-A821-3078A31EE50E}" destId="{1A82D7A8-0A15-4796-9C41-D47B20B5E41A}" srcOrd="0" destOrd="0" presId="urn:microsoft.com/office/officeart/2005/8/layout/lProcess2"/>
    <dgm:cxn modelId="{D027B46D-BD7A-497B-BE72-ED9D9652ED43}" srcId="{41227196-6F78-4D5A-BA31-563296B0357D}" destId="{AAE7CE58-05B5-4D63-A821-3078A31EE50E}" srcOrd="0" destOrd="0" parTransId="{4D8B3493-75D8-41DA-B88F-B4C94778F3F0}" sibTransId="{C0C692D7-DD0D-49DA-B2E1-0610DF9A8946}"/>
    <dgm:cxn modelId="{C8CCF239-41F1-487F-B8EC-F582143CE843}" type="presOf" srcId="{AAE7CE58-05B5-4D63-A821-3078A31EE50E}" destId="{702469C2-0032-48AE-B95C-9901F74CC563}" srcOrd="1" destOrd="0" presId="urn:microsoft.com/office/officeart/2005/8/layout/lProcess2"/>
    <dgm:cxn modelId="{308DA1B7-F5B4-4745-9F28-CBC4BE3F7871}" type="presParOf" srcId="{9D8F9F16-0D23-4D43-83A6-5FC3F53366CF}" destId="{B3C3D25F-A7D3-443B-B5AC-FE0528D76BBB}" srcOrd="0" destOrd="0" presId="urn:microsoft.com/office/officeart/2005/8/layout/lProcess2"/>
    <dgm:cxn modelId="{F09F41CD-4F8B-4D57-99E8-0F0EC484A1CB}" type="presParOf" srcId="{B3C3D25F-A7D3-443B-B5AC-FE0528D76BBB}" destId="{1A82D7A8-0A15-4796-9C41-D47B20B5E41A}" srcOrd="0" destOrd="0" presId="urn:microsoft.com/office/officeart/2005/8/layout/lProcess2"/>
    <dgm:cxn modelId="{52B44971-A1D2-460D-80B0-9F6E2AD82B1B}" type="presParOf" srcId="{B3C3D25F-A7D3-443B-B5AC-FE0528D76BBB}" destId="{702469C2-0032-48AE-B95C-9901F74CC563}" srcOrd="1" destOrd="0" presId="urn:microsoft.com/office/officeart/2005/8/layout/lProcess2"/>
    <dgm:cxn modelId="{F87449EA-A09C-4F6F-A2DC-85EBF7329AD0}" type="presParOf" srcId="{B3C3D25F-A7D3-443B-B5AC-FE0528D76BBB}" destId="{F6D2797A-F5AB-43C5-85A4-9318A3870156}" srcOrd="2" destOrd="0" presId="urn:microsoft.com/office/officeart/2005/8/layout/lProcess2"/>
    <dgm:cxn modelId="{3BD15599-2F84-4FFA-90F1-B8CCD1D52FA3}" type="presParOf" srcId="{F6D2797A-F5AB-43C5-85A4-9318A3870156}" destId="{40D577D7-F8A2-4732-9720-5FD6C51C36D8}" srcOrd="0" destOrd="0" presId="urn:microsoft.com/office/officeart/2005/8/layout/lProcess2"/>
    <dgm:cxn modelId="{4D157FAA-5E2D-4FA9-9168-600684E16C62}" type="presParOf" srcId="{40D577D7-F8A2-4732-9720-5FD6C51C36D8}" destId="{C593B0AC-20DC-4785-B654-A57F7BBCBFEA}" srcOrd="0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27196-6F78-4D5A-BA31-563296B0357D}" type="doc">
      <dgm:prSet loTypeId="urn:microsoft.com/office/officeart/2005/8/layout/lProcess2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AE7CE58-05B5-4D63-A821-3078A31EE50E}">
      <dgm:prSet phldrT="[Текст]"/>
      <dgm:spPr/>
      <dgm:t>
        <a:bodyPr/>
        <a:lstStyle/>
        <a:p>
          <a:r>
            <a:rPr lang="ru-RU" dirty="0" smtClean="0"/>
            <a:t>Геотермальные</a:t>
          </a:r>
          <a:endParaRPr lang="ru-RU" dirty="0"/>
        </a:p>
      </dgm:t>
    </dgm:pt>
    <dgm:pt modelId="{4D8B3493-75D8-41DA-B88F-B4C94778F3F0}" type="parTrans" cxnId="{D027B46D-BD7A-497B-BE72-ED9D9652ED43}">
      <dgm:prSet/>
      <dgm:spPr/>
      <dgm:t>
        <a:bodyPr/>
        <a:lstStyle/>
        <a:p>
          <a:endParaRPr lang="ru-RU"/>
        </a:p>
      </dgm:t>
    </dgm:pt>
    <dgm:pt modelId="{C0C692D7-DD0D-49DA-B2E1-0610DF9A8946}" type="sibTrans" cxnId="{D027B46D-BD7A-497B-BE72-ED9D9652ED43}">
      <dgm:prSet/>
      <dgm:spPr/>
      <dgm:t>
        <a:bodyPr/>
        <a:lstStyle/>
        <a:p>
          <a:endParaRPr lang="ru-RU"/>
        </a:p>
      </dgm:t>
    </dgm:pt>
    <dgm:pt modelId="{56642E94-71BC-4EEB-9C0B-1F0C35D2ADFA}">
      <dgm:prSet phldrT="[Текст]" custT="1"/>
      <dgm:spPr/>
      <dgm:t>
        <a:bodyPr/>
        <a:lstStyle/>
        <a:p>
          <a:r>
            <a:rPr lang="ru-RU" sz="1400" dirty="0" smtClean="0"/>
            <a:t>Тепло планеты</a:t>
          </a:r>
          <a:endParaRPr lang="ru-RU" sz="1400" dirty="0"/>
        </a:p>
      </dgm:t>
    </dgm:pt>
    <dgm:pt modelId="{5136879E-FB58-4F94-B8EF-B6812AD3C7BF}" type="parTrans" cxnId="{3442284A-9592-410F-8092-07C484DA2EBB}">
      <dgm:prSet/>
      <dgm:spPr/>
      <dgm:t>
        <a:bodyPr/>
        <a:lstStyle/>
        <a:p>
          <a:endParaRPr lang="ru-RU"/>
        </a:p>
      </dgm:t>
    </dgm:pt>
    <dgm:pt modelId="{114F4458-E44E-48EE-BC7A-3BB7EACA74D0}" type="sibTrans" cxnId="{3442284A-9592-410F-8092-07C484DA2EBB}">
      <dgm:prSet/>
      <dgm:spPr/>
      <dgm:t>
        <a:bodyPr/>
        <a:lstStyle/>
        <a:p>
          <a:endParaRPr lang="ru-RU"/>
        </a:p>
      </dgm:t>
    </dgm:pt>
    <dgm:pt modelId="{9D8F9F16-0D23-4D43-83A6-5FC3F53366CF}" type="pres">
      <dgm:prSet presAssocID="{41227196-6F78-4D5A-BA31-563296B035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3D25F-A7D3-443B-B5AC-FE0528D76BBB}" type="pres">
      <dgm:prSet presAssocID="{AAE7CE58-05B5-4D63-A821-3078A31EE50E}" presName="compNode" presStyleCnt="0"/>
      <dgm:spPr/>
    </dgm:pt>
    <dgm:pt modelId="{1A82D7A8-0A15-4796-9C41-D47B20B5E41A}" type="pres">
      <dgm:prSet presAssocID="{AAE7CE58-05B5-4D63-A821-3078A31EE50E}" presName="aNode" presStyleLbl="bgShp" presStyleIdx="0" presStyleCnt="1" custLinFactNeighborX="-5000"/>
      <dgm:spPr/>
      <dgm:t>
        <a:bodyPr/>
        <a:lstStyle/>
        <a:p>
          <a:endParaRPr lang="ru-RU"/>
        </a:p>
      </dgm:t>
    </dgm:pt>
    <dgm:pt modelId="{702469C2-0032-48AE-B95C-9901F74CC563}" type="pres">
      <dgm:prSet presAssocID="{AAE7CE58-05B5-4D63-A821-3078A31EE50E}" presName="textNode" presStyleLbl="bgShp" presStyleIdx="0" presStyleCnt="1"/>
      <dgm:spPr/>
      <dgm:t>
        <a:bodyPr/>
        <a:lstStyle/>
        <a:p>
          <a:endParaRPr lang="ru-RU"/>
        </a:p>
      </dgm:t>
    </dgm:pt>
    <dgm:pt modelId="{F6D2797A-F5AB-43C5-85A4-9318A3870156}" type="pres">
      <dgm:prSet presAssocID="{AAE7CE58-05B5-4D63-A821-3078A31EE50E}" presName="compChildNode" presStyleCnt="0"/>
      <dgm:spPr/>
    </dgm:pt>
    <dgm:pt modelId="{40D577D7-F8A2-4732-9720-5FD6C51C36D8}" type="pres">
      <dgm:prSet presAssocID="{AAE7CE58-05B5-4D63-A821-3078A31EE50E}" presName="theInnerList" presStyleCnt="0"/>
      <dgm:spPr/>
    </dgm:pt>
    <dgm:pt modelId="{C593B0AC-20DC-4785-B654-A57F7BBCBFEA}" type="pres">
      <dgm:prSet presAssocID="{56642E94-71BC-4EEB-9C0B-1F0C35D2ADF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92AD1-ED0C-4099-9948-ABED2C404C0A}" type="presOf" srcId="{41227196-6F78-4D5A-BA31-563296B0357D}" destId="{9D8F9F16-0D23-4D43-83A6-5FC3F53366CF}" srcOrd="0" destOrd="0" presId="urn:microsoft.com/office/officeart/2005/8/layout/lProcess2"/>
    <dgm:cxn modelId="{9AB12AC6-CDEA-4859-8709-2D3E468C2183}" type="presOf" srcId="{56642E94-71BC-4EEB-9C0B-1F0C35D2ADFA}" destId="{C593B0AC-20DC-4785-B654-A57F7BBCBFEA}" srcOrd="0" destOrd="0" presId="urn:microsoft.com/office/officeart/2005/8/layout/lProcess2"/>
    <dgm:cxn modelId="{6C6ED736-DBE8-4B10-A103-362CFAA6CE16}" type="presOf" srcId="{AAE7CE58-05B5-4D63-A821-3078A31EE50E}" destId="{702469C2-0032-48AE-B95C-9901F74CC563}" srcOrd="1" destOrd="0" presId="urn:microsoft.com/office/officeart/2005/8/layout/lProcess2"/>
    <dgm:cxn modelId="{3442284A-9592-410F-8092-07C484DA2EBB}" srcId="{AAE7CE58-05B5-4D63-A821-3078A31EE50E}" destId="{56642E94-71BC-4EEB-9C0B-1F0C35D2ADFA}" srcOrd="0" destOrd="0" parTransId="{5136879E-FB58-4F94-B8EF-B6812AD3C7BF}" sibTransId="{114F4458-E44E-48EE-BC7A-3BB7EACA74D0}"/>
    <dgm:cxn modelId="{E57BA09A-73C6-472E-9953-0520C5CF0843}" type="presOf" srcId="{AAE7CE58-05B5-4D63-A821-3078A31EE50E}" destId="{1A82D7A8-0A15-4796-9C41-D47B20B5E41A}" srcOrd="0" destOrd="0" presId="urn:microsoft.com/office/officeart/2005/8/layout/lProcess2"/>
    <dgm:cxn modelId="{D027B46D-BD7A-497B-BE72-ED9D9652ED43}" srcId="{41227196-6F78-4D5A-BA31-563296B0357D}" destId="{AAE7CE58-05B5-4D63-A821-3078A31EE50E}" srcOrd="0" destOrd="0" parTransId="{4D8B3493-75D8-41DA-B88F-B4C94778F3F0}" sibTransId="{C0C692D7-DD0D-49DA-B2E1-0610DF9A8946}"/>
    <dgm:cxn modelId="{5A6EF06C-B8E6-4B5E-A96D-C36953175F9B}" type="presParOf" srcId="{9D8F9F16-0D23-4D43-83A6-5FC3F53366CF}" destId="{B3C3D25F-A7D3-443B-B5AC-FE0528D76BBB}" srcOrd="0" destOrd="0" presId="urn:microsoft.com/office/officeart/2005/8/layout/lProcess2"/>
    <dgm:cxn modelId="{3817426E-D1A6-4A02-A8C0-B8991C167B03}" type="presParOf" srcId="{B3C3D25F-A7D3-443B-B5AC-FE0528D76BBB}" destId="{1A82D7A8-0A15-4796-9C41-D47B20B5E41A}" srcOrd="0" destOrd="0" presId="urn:microsoft.com/office/officeart/2005/8/layout/lProcess2"/>
    <dgm:cxn modelId="{FAF6F719-78B0-42C2-A1E1-11906A8D112D}" type="presParOf" srcId="{B3C3D25F-A7D3-443B-B5AC-FE0528D76BBB}" destId="{702469C2-0032-48AE-B95C-9901F74CC563}" srcOrd="1" destOrd="0" presId="urn:microsoft.com/office/officeart/2005/8/layout/lProcess2"/>
    <dgm:cxn modelId="{D8A8BA56-F181-4BBB-A123-574F0BC13490}" type="presParOf" srcId="{B3C3D25F-A7D3-443B-B5AC-FE0528D76BBB}" destId="{F6D2797A-F5AB-43C5-85A4-9318A3870156}" srcOrd="2" destOrd="0" presId="urn:microsoft.com/office/officeart/2005/8/layout/lProcess2"/>
    <dgm:cxn modelId="{2CB1F06D-D9A3-410D-8CCA-CFEC8BEEBFA9}" type="presParOf" srcId="{F6D2797A-F5AB-43C5-85A4-9318A3870156}" destId="{40D577D7-F8A2-4732-9720-5FD6C51C36D8}" srcOrd="0" destOrd="0" presId="urn:microsoft.com/office/officeart/2005/8/layout/lProcess2"/>
    <dgm:cxn modelId="{53829403-7C99-4200-8E56-92425350378F}" type="presParOf" srcId="{40D577D7-F8A2-4732-9720-5FD6C51C36D8}" destId="{C593B0AC-20DC-4785-B654-A57F7BBCBFEA}" srcOrd="0" destOrd="0" presId="urn:microsoft.com/office/officeart/2005/8/layout/l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227196-6F78-4D5A-BA31-563296B0357D}" type="doc">
      <dgm:prSet loTypeId="urn:microsoft.com/office/officeart/2005/8/layout/lProcess2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AE7CE58-05B5-4D63-A821-3078A31EE50E}">
      <dgm:prSet phldrT="[Текст]"/>
      <dgm:spPr/>
      <dgm:t>
        <a:bodyPr/>
        <a:lstStyle/>
        <a:p>
          <a:r>
            <a:rPr lang="ru-RU" dirty="0" err="1" smtClean="0"/>
            <a:t>Биотопливные</a:t>
          </a:r>
          <a:endParaRPr lang="ru-RU" dirty="0"/>
        </a:p>
      </dgm:t>
    </dgm:pt>
    <dgm:pt modelId="{4D8B3493-75D8-41DA-B88F-B4C94778F3F0}" type="parTrans" cxnId="{D027B46D-BD7A-497B-BE72-ED9D9652ED43}">
      <dgm:prSet/>
      <dgm:spPr/>
      <dgm:t>
        <a:bodyPr/>
        <a:lstStyle/>
        <a:p>
          <a:endParaRPr lang="ru-RU"/>
        </a:p>
      </dgm:t>
    </dgm:pt>
    <dgm:pt modelId="{C0C692D7-DD0D-49DA-B2E1-0610DF9A8946}" type="sibTrans" cxnId="{D027B46D-BD7A-497B-BE72-ED9D9652ED43}">
      <dgm:prSet/>
      <dgm:spPr/>
      <dgm:t>
        <a:bodyPr/>
        <a:lstStyle/>
        <a:p>
          <a:endParaRPr lang="ru-RU"/>
        </a:p>
      </dgm:t>
    </dgm:pt>
    <dgm:pt modelId="{56642E94-71BC-4EEB-9C0B-1F0C35D2ADFA}">
      <dgm:prSet phldrT="[Текст]" custT="1"/>
      <dgm:spPr/>
      <dgm:t>
        <a:bodyPr/>
        <a:lstStyle/>
        <a:p>
          <a:r>
            <a:rPr lang="ru-RU" sz="1400" dirty="0" smtClean="0"/>
            <a:t>Тепло сгорания возобновляемого топлива</a:t>
          </a:r>
          <a:endParaRPr lang="ru-RU" sz="1400" dirty="0"/>
        </a:p>
      </dgm:t>
    </dgm:pt>
    <dgm:pt modelId="{5136879E-FB58-4F94-B8EF-B6812AD3C7BF}" type="parTrans" cxnId="{3442284A-9592-410F-8092-07C484DA2EBB}">
      <dgm:prSet/>
      <dgm:spPr/>
      <dgm:t>
        <a:bodyPr/>
        <a:lstStyle/>
        <a:p>
          <a:endParaRPr lang="ru-RU"/>
        </a:p>
      </dgm:t>
    </dgm:pt>
    <dgm:pt modelId="{114F4458-E44E-48EE-BC7A-3BB7EACA74D0}" type="sibTrans" cxnId="{3442284A-9592-410F-8092-07C484DA2EBB}">
      <dgm:prSet/>
      <dgm:spPr/>
      <dgm:t>
        <a:bodyPr/>
        <a:lstStyle/>
        <a:p>
          <a:endParaRPr lang="ru-RU"/>
        </a:p>
      </dgm:t>
    </dgm:pt>
    <dgm:pt modelId="{9D8F9F16-0D23-4D43-83A6-5FC3F53366CF}" type="pres">
      <dgm:prSet presAssocID="{41227196-6F78-4D5A-BA31-563296B035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3D25F-A7D3-443B-B5AC-FE0528D76BBB}" type="pres">
      <dgm:prSet presAssocID="{AAE7CE58-05B5-4D63-A821-3078A31EE50E}" presName="compNode" presStyleCnt="0"/>
      <dgm:spPr/>
    </dgm:pt>
    <dgm:pt modelId="{1A82D7A8-0A15-4796-9C41-D47B20B5E41A}" type="pres">
      <dgm:prSet presAssocID="{AAE7CE58-05B5-4D63-A821-3078A31EE50E}" presName="aNode" presStyleLbl="bgShp" presStyleIdx="0" presStyleCnt="1" custLinFactNeighborX="-13043" custLinFactNeighborY="45455"/>
      <dgm:spPr/>
      <dgm:t>
        <a:bodyPr/>
        <a:lstStyle/>
        <a:p>
          <a:endParaRPr lang="ru-RU"/>
        </a:p>
      </dgm:t>
    </dgm:pt>
    <dgm:pt modelId="{702469C2-0032-48AE-B95C-9901F74CC563}" type="pres">
      <dgm:prSet presAssocID="{AAE7CE58-05B5-4D63-A821-3078A31EE50E}" presName="textNode" presStyleLbl="bgShp" presStyleIdx="0" presStyleCnt="1"/>
      <dgm:spPr/>
      <dgm:t>
        <a:bodyPr/>
        <a:lstStyle/>
        <a:p>
          <a:endParaRPr lang="ru-RU"/>
        </a:p>
      </dgm:t>
    </dgm:pt>
    <dgm:pt modelId="{F6D2797A-F5AB-43C5-85A4-9318A3870156}" type="pres">
      <dgm:prSet presAssocID="{AAE7CE58-05B5-4D63-A821-3078A31EE50E}" presName="compChildNode" presStyleCnt="0"/>
      <dgm:spPr/>
    </dgm:pt>
    <dgm:pt modelId="{40D577D7-F8A2-4732-9720-5FD6C51C36D8}" type="pres">
      <dgm:prSet presAssocID="{AAE7CE58-05B5-4D63-A821-3078A31EE50E}" presName="theInnerList" presStyleCnt="0"/>
      <dgm:spPr/>
    </dgm:pt>
    <dgm:pt modelId="{C593B0AC-20DC-4785-B654-A57F7BBCBFEA}" type="pres">
      <dgm:prSet presAssocID="{56642E94-71BC-4EEB-9C0B-1F0C35D2ADF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10608-1570-4EF8-8416-7F8AEBBAF903}" type="presOf" srcId="{AAE7CE58-05B5-4D63-A821-3078A31EE50E}" destId="{702469C2-0032-48AE-B95C-9901F74CC563}" srcOrd="1" destOrd="0" presId="urn:microsoft.com/office/officeart/2005/8/layout/lProcess2"/>
    <dgm:cxn modelId="{9F1B5D2C-81EF-4C22-A881-B139EB64CBAA}" type="presOf" srcId="{AAE7CE58-05B5-4D63-A821-3078A31EE50E}" destId="{1A82D7A8-0A15-4796-9C41-D47B20B5E41A}" srcOrd="0" destOrd="0" presId="urn:microsoft.com/office/officeart/2005/8/layout/lProcess2"/>
    <dgm:cxn modelId="{3442284A-9592-410F-8092-07C484DA2EBB}" srcId="{AAE7CE58-05B5-4D63-A821-3078A31EE50E}" destId="{56642E94-71BC-4EEB-9C0B-1F0C35D2ADFA}" srcOrd="0" destOrd="0" parTransId="{5136879E-FB58-4F94-B8EF-B6812AD3C7BF}" sibTransId="{114F4458-E44E-48EE-BC7A-3BB7EACA74D0}"/>
    <dgm:cxn modelId="{D027B46D-BD7A-497B-BE72-ED9D9652ED43}" srcId="{41227196-6F78-4D5A-BA31-563296B0357D}" destId="{AAE7CE58-05B5-4D63-A821-3078A31EE50E}" srcOrd="0" destOrd="0" parTransId="{4D8B3493-75D8-41DA-B88F-B4C94778F3F0}" sibTransId="{C0C692D7-DD0D-49DA-B2E1-0610DF9A8946}"/>
    <dgm:cxn modelId="{FA801C95-1A72-473F-B2C5-226F87CE8425}" type="presOf" srcId="{56642E94-71BC-4EEB-9C0B-1F0C35D2ADFA}" destId="{C593B0AC-20DC-4785-B654-A57F7BBCBFEA}" srcOrd="0" destOrd="0" presId="urn:microsoft.com/office/officeart/2005/8/layout/lProcess2"/>
    <dgm:cxn modelId="{CD570B9A-20E3-4749-BBF3-1FB85DD70813}" type="presOf" srcId="{41227196-6F78-4D5A-BA31-563296B0357D}" destId="{9D8F9F16-0D23-4D43-83A6-5FC3F53366CF}" srcOrd="0" destOrd="0" presId="urn:microsoft.com/office/officeart/2005/8/layout/lProcess2"/>
    <dgm:cxn modelId="{347F9F40-3DCC-4814-A251-3FD731F9F078}" type="presParOf" srcId="{9D8F9F16-0D23-4D43-83A6-5FC3F53366CF}" destId="{B3C3D25F-A7D3-443B-B5AC-FE0528D76BBB}" srcOrd="0" destOrd="0" presId="urn:microsoft.com/office/officeart/2005/8/layout/lProcess2"/>
    <dgm:cxn modelId="{F35AF93B-54D4-4782-A365-B05EBCB2BDE1}" type="presParOf" srcId="{B3C3D25F-A7D3-443B-B5AC-FE0528D76BBB}" destId="{1A82D7A8-0A15-4796-9C41-D47B20B5E41A}" srcOrd="0" destOrd="0" presId="urn:microsoft.com/office/officeart/2005/8/layout/lProcess2"/>
    <dgm:cxn modelId="{03F5C021-6D45-4F3D-BBEB-488A3B7B27C6}" type="presParOf" srcId="{B3C3D25F-A7D3-443B-B5AC-FE0528D76BBB}" destId="{702469C2-0032-48AE-B95C-9901F74CC563}" srcOrd="1" destOrd="0" presId="urn:microsoft.com/office/officeart/2005/8/layout/lProcess2"/>
    <dgm:cxn modelId="{EF214CE8-BE06-4A62-906F-3851296C2CA3}" type="presParOf" srcId="{B3C3D25F-A7D3-443B-B5AC-FE0528D76BBB}" destId="{F6D2797A-F5AB-43C5-85A4-9318A3870156}" srcOrd="2" destOrd="0" presId="urn:microsoft.com/office/officeart/2005/8/layout/lProcess2"/>
    <dgm:cxn modelId="{B5E79174-B700-4C3B-BB48-5728E7A17003}" type="presParOf" srcId="{F6D2797A-F5AB-43C5-85A4-9318A3870156}" destId="{40D577D7-F8A2-4732-9720-5FD6C51C36D8}" srcOrd="0" destOrd="0" presId="urn:microsoft.com/office/officeart/2005/8/layout/lProcess2"/>
    <dgm:cxn modelId="{9FD29AD4-9E51-4895-B2FD-CD60843631C0}" type="presParOf" srcId="{40D577D7-F8A2-4732-9720-5FD6C51C36D8}" destId="{C593B0AC-20DC-4785-B654-A57F7BBCBFEA}" srcOrd="0" destOrd="0" presId="urn:microsoft.com/office/officeart/2005/8/layout/lProcess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227196-6F78-4D5A-BA31-563296B0357D}" type="doc">
      <dgm:prSet loTypeId="urn:microsoft.com/office/officeart/2005/8/layout/lProcess2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AE7CE58-05B5-4D63-A821-3078A31EE50E}">
      <dgm:prSet phldrT="[Текст]"/>
      <dgm:spPr/>
      <dgm:t>
        <a:bodyPr/>
        <a:lstStyle/>
        <a:p>
          <a:r>
            <a:rPr lang="ru-RU" dirty="0" smtClean="0"/>
            <a:t>Гидроэнергетические</a:t>
          </a:r>
          <a:endParaRPr lang="ru-RU" dirty="0"/>
        </a:p>
      </dgm:t>
    </dgm:pt>
    <dgm:pt modelId="{4D8B3493-75D8-41DA-B88F-B4C94778F3F0}" type="parTrans" cxnId="{D027B46D-BD7A-497B-BE72-ED9D9652ED43}">
      <dgm:prSet/>
      <dgm:spPr/>
      <dgm:t>
        <a:bodyPr/>
        <a:lstStyle/>
        <a:p>
          <a:endParaRPr lang="ru-RU"/>
        </a:p>
      </dgm:t>
    </dgm:pt>
    <dgm:pt modelId="{C0C692D7-DD0D-49DA-B2E1-0610DF9A8946}" type="sibTrans" cxnId="{D027B46D-BD7A-497B-BE72-ED9D9652ED43}">
      <dgm:prSet/>
      <dgm:spPr/>
      <dgm:t>
        <a:bodyPr/>
        <a:lstStyle/>
        <a:p>
          <a:endParaRPr lang="ru-RU"/>
        </a:p>
      </dgm:t>
    </dgm:pt>
    <dgm:pt modelId="{56642E94-71BC-4EEB-9C0B-1F0C35D2ADFA}">
      <dgm:prSet phldrT="[Текст]" custT="1"/>
      <dgm:spPr/>
      <dgm:t>
        <a:bodyPr/>
        <a:lstStyle/>
        <a:p>
          <a:r>
            <a:rPr lang="ru-RU" sz="1400" dirty="0" smtClean="0"/>
            <a:t>Движение воды в реках и морях</a:t>
          </a:r>
        </a:p>
      </dgm:t>
    </dgm:pt>
    <dgm:pt modelId="{5136879E-FB58-4F94-B8EF-B6812AD3C7BF}" type="parTrans" cxnId="{3442284A-9592-410F-8092-07C484DA2EBB}">
      <dgm:prSet/>
      <dgm:spPr/>
      <dgm:t>
        <a:bodyPr/>
        <a:lstStyle/>
        <a:p>
          <a:endParaRPr lang="ru-RU"/>
        </a:p>
      </dgm:t>
    </dgm:pt>
    <dgm:pt modelId="{114F4458-E44E-48EE-BC7A-3BB7EACA74D0}" type="sibTrans" cxnId="{3442284A-9592-410F-8092-07C484DA2EBB}">
      <dgm:prSet/>
      <dgm:spPr/>
      <dgm:t>
        <a:bodyPr/>
        <a:lstStyle/>
        <a:p>
          <a:endParaRPr lang="ru-RU"/>
        </a:p>
      </dgm:t>
    </dgm:pt>
    <dgm:pt modelId="{9D8F9F16-0D23-4D43-83A6-5FC3F53366CF}" type="pres">
      <dgm:prSet presAssocID="{41227196-6F78-4D5A-BA31-563296B035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3D25F-A7D3-443B-B5AC-FE0528D76BBB}" type="pres">
      <dgm:prSet presAssocID="{AAE7CE58-05B5-4D63-A821-3078A31EE50E}" presName="compNode" presStyleCnt="0"/>
      <dgm:spPr/>
    </dgm:pt>
    <dgm:pt modelId="{1A82D7A8-0A15-4796-9C41-D47B20B5E41A}" type="pres">
      <dgm:prSet presAssocID="{AAE7CE58-05B5-4D63-A821-3078A31EE50E}" presName="aNode" presStyleLbl="bgShp" presStyleIdx="0" presStyleCnt="1" custLinFactNeighborX="-5263"/>
      <dgm:spPr/>
      <dgm:t>
        <a:bodyPr/>
        <a:lstStyle/>
        <a:p>
          <a:endParaRPr lang="ru-RU"/>
        </a:p>
      </dgm:t>
    </dgm:pt>
    <dgm:pt modelId="{702469C2-0032-48AE-B95C-9901F74CC563}" type="pres">
      <dgm:prSet presAssocID="{AAE7CE58-05B5-4D63-A821-3078A31EE50E}" presName="textNode" presStyleLbl="bgShp" presStyleIdx="0" presStyleCnt="1"/>
      <dgm:spPr/>
      <dgm:t>
        <a:bodyPr/>
        <a:lstStyle/>
        <a:p>
          <a:endParaRPr lang="ru-RU"/>
        </a:p>
      </dgm:t>
    </dgm:pt>
    <dgm:pt modelId="{F6D2797A-F5AB-43C5-85A4-9318A3870156}" type="pres">
      <dgm:prSet presAssocID="{AAE7CE58-05B5-4D63-A821-3078A31EE50E}" presName="compChildNode" presStyleCnt="0"/>
      <dgm:spPr/>
    </dgm:pt>
    <dgm:pt modelId="{40D577D7-F8A2-4732-9720-5FD6C51C36D8}" type="pres">
      <dgm:prSet presAssocID="{AAE7CE58-05B5-4D63-A821-3078A31EE50E}" presName="theInnerList" presStyleCnt="0"/>
      <dgm:spPr/>
    </dgm:pt>
    <dgm:pt modelId="{C593B0AC-20DC-4785-B654-A57F7BBCBFEA}" type="pres">
      <dgm:prSet presAssocID="{56642E94-71BC-4EEB-9C0B-1F0C35D2ADF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D4117-472B-4090-AD21-16BED5CB273A}" type="presOf" srcId="{41227196-6F78-4D5A-BA31-563296B0357D}" destId="{9D8F9F16-0D23-4D43-83A6-5FC3F53366CF}" srcOrd="0" destOrd="0" presId="urn:microsoft.com/office/officeart/2005/8/layout/lProcess2"/>
    <dgm:cxn modelId="{AD18A79C-B2B5-4F8E-BE5F-1EB03A46735C}" type="presOf" srcId="{AAE7CE58-05B5-4D63-A821-3078A31EE50E}" destId="{1A82D7A8-0A15-4796-9C41-D47B20B5E41A}" srcOrd="0" destOrd="0" presId="urn:microsoft.com/office/officeart/2005/8/layout/lProcess2"/>
    <dgm:cxn modelId="{DC77C585-2370-4B3E-8181-9099213C3CA5}" type="presOf" srcId="{56642E94-71BC-4EEB-9C0B-1F0C35D2ADFA}" destId="{C593B0AC-20DC-4785-B654-A57F7BBCBFEA}" srcOrd="0" destOrd="0" presId="urn:microsoft.com/office/officeart/2005/8/layout/lProcess2"/>
    <dgm:cxn modelId="{3442284A-9592-410F-8092-07C484DA2EBB}" srcId="{AAE7CE58-05B5-4D63-A821-3078A31EE50E}" destId="{56642E94-71BC-4EEB-9C0B-1F0C35D2ADFA}" srcOrd="0" destOrd="0" parTransId="{5136879E-FB58-4F94-B8EF-B6812AD3C7BF}" sibTransId="{114F4458-E44E-48EE-BC7A-3BB7EACA74D0}"/>
    <dgm:cxn modelId="{E2C989C6-A009-4A53-BA12-DF59A8C47C47}" type="presOf" srcId="{AAE7CE58-05B5-4D63-A821-3078A31EE50E}" destId="{702469C2-0032-48AE-B95C-9901F74CC563}" srcOrd="1" destOrd="0" presId="urn:microsoft.com/office/officeart/2005/8/layout/lProcess2"/>
    <dgm:cxn modelId="{D027B46D-BD7A-497B-BE72-ED9D9652ED43}" srcId="{41227196-6F78-4D5A-BA31-563296B0357D}" destId="{AAE7CE58-05B5-4D63-A821-3078A31EE50E}" srcOrd="0" destOrd="0" parTransId="{4D8B3493-75D8-41DA-B88F-B4C94778F3F0}" sibTransId="{C0C692D7-DD0D-49DA-B2E1-0610DF9A8946}"/>
    <dgm:cxn modelId="{296ED222-5793-47FD-A1A3-FFE259F9AAB2}" type="presParOf" srcId="{9D8F9F16-0D23-4D43-83A6-5FC3F53366CF}" destId="{B3C3D25F-A7D3-443B-B5AC-FE0528D76BBB}" srcOrd="0" destOrd="0" presId="urn:microsoft.com/office/officeart/2005/8/layout/lProcess2"/>
    <dgm:cxn modelId="{5236A637-FDB6-47DD-BE6A-D3FC112192BA}" type="presParOf" srcId="{B3C3D25F-A7D3-443B-B5AC-FE0528D76BBB}" destId="{1A82D7A8-0A15-4796-9C41-D47B20B5E41A}" srcOrd="0" destOrd="0" presId="urn:microsoft.com/office/officeart/2005/8/layout/lProcess2"/>
    <dgm:cxn modelId="{31425FD3-5899-46ED-AFBF-65CEB0EF0ADE}" type="presParOf" srcId="{B3C3D25F-A7D3-443B-B5AC-FE0528D76BBB}" destId="{702469C2-0032-48AE-B95C-9901F74CC563}" srcOrd="1" destOrd="0" presId="urn:microsoft.com/office/officeart/2005/8/layout/lProcess2"/>
    <dgm:cxn modelId="{0BDCA5B9-8019-4433-AE04-F39A388D0D5B}" type="presParOf" srcId="{B3C3D25F-A7D3-443B-B5AC-FE0528D76BBB}" destId="{F6D2797A-F5AB-43C5-85A4-9318A3870156}" srcOrd="2" destOrd="0" presId="urn:microsoft.com/office/officeart/2005/8/layout/lProcess2"/>
    <dgm:cxn modelId="{81085EAF-BDDF-46BF-B5E6-ECA0B08D929D}" type="presParOf" srcId="{F6D2797A-F5AB-43C5-85A4-9318A3870156}" destId="{40D577D7-F8A2-4732-9720-5FD6C51C36D8}" srcOrd="0" destOrd="0" presId="urn:microsoft.com/office/officeart/2005/8/layout/lProcess2"/>
    <dgm:cxn modelId="{F349D37A-9529-439E-9464-28579BA174C4}" type="presParOf" srcId="{40D577D7-F8A2-4732-9720-5FD6C51C36D8}" destId="{C593B0AC-20DC-4785-B654-A57F7BBCBFEA}" srcOrd="0" destOrd="0" presId="urn:microsoft.com/office/officeart/2005/8/layout/l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227196-6F78-4D5A-BA31-563296B0357D}" type="doc">
      <dgm:prSet loTypeId="urn:microsoft.com/office/officeart/2005/8/layout/lProcess2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AE7CE58-05B5-4D63-A821-3078A31EE50E}">
      <dgm:prSet phldrT="[Текст]"/>
      <dgm:spPr/>
      <dgm:t>
        <a:bodyPr/>
        <a:lstStyle/>
        <a:p>
          <a:r>
            <a:rPr lang="ru-RU" dirty="0" smtClean="0"/>
            <a:t>Солнечные</a:t>
          </a:r>
          <a:endParaRPr lang="ru-RU" dirty="0"/>
        </a:p>
      </dgm:t>
    </dgm:pt>
    <dgm:pt modelId="{4D8B3493-75D8-41DA-B88F-B4C94778F3F0}" type="parTrans" cxnId="{D027B46D-BD7A-497B-BE72-ED9D9652ED43}">
      <dgm:prSet/>
      <dgm:spPr/>
      <dgm:t>
        <a:bodyPr/>
        <a:lstStyle/>
        <a:p>
          <a:endParaRPr lang="ru-RU"/>
        </a:p>
      </dgm:t>
    </dgm:pt>
    <dgm:pt modelId="{C0C692D7-DD0D-49DA-B2E1-0610DF9A8946}" type="sibTrans" cxnId="{D027B46D-BD7A-497B-BE72-ED9D9652ED43}">
      <dgm:prSet/>
      <dgm:spPr/>
      <dgm:t>
        <a:bodyPr/>
        <a:lstStyle/>
        <a:p>
          <a:endParaRPr lang="ru-RU"/>
        </a:p>
      </dgm:t>
    </dgm:pt>
    <dgm:pt modelId="{56642E94-71BC-4EEB-9C0B-1F0C35D2ADFA}">
      <dgm:prSet phldrT="[Текст]" custT="1"/>
      <dgm:spPr/>
      <dgm:t>
        <a:bodyPr/>
        <a:lstStyle/>
        <a:p>
          <a:r>
            <a:rPr lang="ru-RU" sz="1400" dirty="0" err="1" smtClean="0"/>
            <a:t>Электромагнит-ное</a:t>
          </a:r>
          <a:r>
            <a:rPr lang="ru-RU" sz="1400" dirty="0" smtClean="0"/>
            <a:t> излучение солнца</a:t>
          </a:r>
          <a:endParaRPr lang="ru-RU" sz="1400" dirty="0"/>
        </a:p>
      </dgm:t>
    </dgm:pt>
    <dgm:pt modelId="{5136879E-FB58-4F94-B8EF-B6812AD3C7BF}" type="parTrans" cxnId="{3442284A-9592-410F-8092-07C484DA2EBB}">
      <dgm:prSet/>
      <dgm:spPr/>
      <dgm:t>
        <a:bodyPr/>
        <a:lstStyle/>
        <a:p>
          <a:endParaRPr lang="ru-RU"/>
        </a:p>
      </dgm:t>
    </dgm:pt>
    <dgm:pt modelId="{114F4458-E44E-48EE-BC7A-3BB7EACA74D0}" type="sibTrans" cxnId="{3442284A-9592-410F-8092-07C484DA2EBB}">
      <dgm:prSet/>
      <dgm:spPr/>
      <dgm:t>
        <a:bodyPr/>
        <a:lstStyle/>
        <a:p>
          <a:endParaRPr lang="ru-RU"/>
        </a:p>
      </dgm:t>
    </dgm:pt>
    <dgm:pt modelId="{9D8F9F16-0D23-4D43-83A6-5FC3F53366CF}" type="pres">
      <dgm:prSet presAssocID="{41227196-6F78-4D5A-BA31-563296B035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3D25F-A7D3-443B-B5AC-FE0528D76BBB}" type="pres">
      <dgm:prSet presAssocID="{AAE7CE58-05B5-4D63-A821-3078A31EE50E}" presName="compNode" presStyleCnt="0"/>
      <dgm:spPr/>
    </dgm:pt>
    <dgm:pt modelId="{1A82D7A8-0A15-4796-9C41-D47B20B5E41A}" type="pres">
      <dgm:prSet presAssocID="{AAE7CE58-05B5-4D63-A821-3078A31EE50E}" presName="aNode" presStyleLbl="bgShp" presStyleIdx="0" presStyleCnt="1" custLinFactNeighborX="49" custLinFactNeighborY="-5263"/>
      <dgm:spPr/>
      <dgm:t>
        <a:bodyPr/>
        <a:lstStyle/>
        <a:p>
          <a:endParaRPr lang="ru-RU"/>
        </a:p>
      </dgm:t>
    </dgm:pt>
    <dgm:pt modelId="{702469C2-0032-48AE-B95C-9901F74CC563}" type="pres">
      <dgm:prSet presAssocID="{AAE7CE58-05B5-4D63-A821-3078A31EE50E}" presName="textNode" presStyleLbl="bgShp" presStyleIdx="0" presStyleCnt="1"/>
      <dgm:spPr/>
      <dgm:t>
        <a:bodyPr/>
        <a:lstStyle/>
        <a:p>
          <a:endParaRPr lang="ru-RU"/>
        </a:p>
      </dgm:t>
    </dgm:pt>
    <dgm:pt modelId="{F6D2797A-F5AB-43C5-85A4-9318A3870156}" type="pres">
      <dgm:prSet presAssocID="{AAE7CE58-05B5-4D63-A821-3078A31EE50E}" presName="compChildNode" presStyleCnt="0"/>
      <dgm:spPr/>
    </dgm:pt>
    <dgm:pt modelId="{40D577D7-F8A2-4732-9720-5FD6C51C36D8}" type="pres">
      <dgm:prSet presAssocID="{AAE7CE58-05B5-4D63-A821-3078A31EE50E}" presName="theInnerList" presStyleCnt="0"/>
      <dgm:spPr/>
    </dgm:pt>
    <dgm:pt modelId="{C593B0AC-20DC-4785-B654-A57F7BBCBFEA}" type="pres">
      <dgm:prSet presAssocID="{56642E94-71BC-4EEB-9C0B-1F0C35D2ADF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2284A-9592-410F-8092-07C484DA2EBB}" srcId="{AAE7CE58-05B5-4D63-A821-3078A31EE50E}" destId="{56642E94-71BC-4EEB-9C0B-1F0C35D2ADFA}" srcOrd="0" destOrd="0" parTransId="{5136879E-FB58-4F94-B8EF-B6812AD3C7BF}" sibTransId="{114F4458-E44E-48EE-BC7A-3BB7EACA74D0}"/>
    <dgm:cxn modelId="{21FCD9CE-11F2-4830-BCAB-079D6A4312B4}" type="presOf" srcId="{41227196-6F78-4D5A-BA31-563296B0357D}" destId="{9D8F9F16-0D23-4D43-83A6-5FC3F53366CF}" srcOrd="0" destOrd="0" presId="urn:microsoft.com/office/officeart/2005/8/layout/lProcess2"/>
    <dgm:cxn modelId="{D027B46D-BD7A-497B-BE72-ED9D9652ED43}" srcId="{41227196-6F78-4D5A-BA31-563296B0357D}" destId="{AAE7CE58-05B5-4D63-A821-3078A31EE50E}" srcOrd="0" destOrd="0" parTransId="{4D8B3493-75D8-41DA-B88F-B4C94778F3F0}" sibTransId="{C0C692D7-DD0D-49DA-B2E1-0610DF9A8946}"/>
    <dgm:cxn modelId="{76E4CF5D-74B8-424F-B66E-86D674C90CB5}" type="presOf" srcId="{AAE7CE58-05B5-4D63-A821-3078A31EE50E}" destId="{1A82D7A8-0A15-4796-9C41-D47B20B5E41A}" srcOrd="0" destOrd="0" presId="urn:microsoft.com/office/officeart/2005/8/layout/lProcess2"/>
    <dgm:cxn modelId="{5C0777C7-AB7C-49F1-AB16-BB0448F8454A}" type="presOf" srcId="{AAE7CE58-05B5-4D63-A821-3078A31EE50E}" destId="{702469C2-0032-48AE-B95C-9901F74CC563}" srcOrd="1" destOrd="0" presId="urn:microsoft.com/office/officeart/2005/8/layout/lProcess2"/>
    <dgm:cxn modelId="{2D079F3D-C90B-4B04-B970-ED6E0E285844}" type="presOf" srcId="{56642E94-71BC-4EEB-9C0B-1F0C35D2ADFA}" destId="{C593B0AC-20DC-4785-B654-A57F7BBCBFEA}" srcOrd="0" destOrd="0" presId="urn:microsoft.com/office/officeart/2005/8/layout/lProcess2"/>
    <dgm:cxn modelId="{BA65DD1E-C2D5-4F7D-8F8E-FFE02D27F73C}" type="presParOf" srcId="{9D8F9F16-0D23-4D43-83A6-5FC3F53366CF}" destId="{B3C3D25F-A7D3-443B-B5AC-FE0528D76BBB}" srcOrd="0" destOrd="0" presId="urn:microsoft.com/office/officeart/2005/8/layout/lProcess2"/>
    <dgm:cxn modelId="{468B5F3A-FAC7-4FB1-ADD2-EB24A20B8710}" type="presParOf" srcId="{B3C3D25F-A7D3-443B-B5AC-FE0528D76BBB}" destId="{1A82D7A8-0A15-4796-9C41-D47B20B5E41A}" srcOrd="0" destOrd="0" presId="urn:microsoft.com/office/officeart/2005/8/layout/lProcess2"/>
    <dgm:cxn modelId="{19864E03-0205-404B-9F2A-D857530A13E7}" type="presParOf" srcId="{B3C3D25F-A7D3-443B-B5AC-FE0528D76BBB}" destId="{702469C2-0032-48AE-B95C-9901F74CC563}" srcOrd="1" destOrd="0" presId="urn:microsoft.com/office/officeart/2005/8/layout/lProcess2"/>
    <dgm:cxn modelId="{92AC5452-3E38-455D-84F8-8331E6C6B2D6}" type="presParOf" srcId="{B3C3D25F-A7D3-443B-B5AC-FE0528D76BBB}" destId="{F6D2797A-F5AB-43C5-85A4-9318A3870156}" srcOrd="2" destOrd="0" presId="urn:microsoft.com/office/officeart/2005/8/layout/lProcess2"/>
    <dgm:cxn modelId="{6F42752C-13EA-4420-889E-4EC7D4E86CB2}" type="presParOf" srcId="{F6D2797A-F5AB-43C5-85A4-9318A3870156}" destId="{40D577D7-F8A2-4732-9720-5FD6C51C36D8}" srcOrd="0" destOrd="0" presId="urn:microsoft.com/office/officeart/2005/8/layout/lProcess2"/>
    <dgm:cxn modelId="{026D081E-9070-4DEE-8C7F-98CBB3CA1549}" type="presParOf" srcId="{40D577D7-F8A2-4732-9720-5FD6C51C36D8}" destId="{C593B0AC-20DC-4785-B654-A57F7BBCBFEA}" srcOrd="0" destOrd="0" presId="urn:microsoft.com/office/officeart/2005/8/layout/lProcess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B5D9C3-0938-41BC-9480-3B5699C8A62E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98C550-1100-4925-870F-F9E42A7F47DC}">
      <dgm:prSet phldrT="[Текст]"/>
      <dgm:spPr/>
      <dgm:t>
        <a:bodyPr/>
        <a:lstStyle/>
        <a:p>
          <a:r>
            <a:rPr lang="ru-RU" dirty="0" err="1" smtClean="0"/>
            <a:t>Гелиотермальная</a:t>
          </a:r>
          <a:r>
            <a:rPr lang="ru-RU" dirty="0" smtClean="0"/>
            <a:t> энергетика </a:t>
          </a:r>
          <a:endParaRPr lang="ru-RU" dirty="0"/>
        </a:p>
      </dgm:t>
    </dgm:pt>
    <dgm:pt modelId="{E3EB0E57-A863-43F7-9A9B-4B2087373007}" type="parTrans" cxnId="{E5AB3009-FF94-4D13-ABB5-05C0F268DC0B}">
      <dgm:prSet/>
      <dgm:spPr/>
      <dgm:t>
        <a:bodyPr/>
        <a:lstStyle/>
        <a:p>
          <a:endParaRPr lang="ru-RU"/>
        </a:p>
      </dgm:t>
    </dgm:pt>
    <dgm:pt modelId="{E49E6497-AA45-4119-B740-2E1FD23D99D8}" type="sibTrans" cxnId="{E5AB3009-FF94-4D13-ABB5-05C0F268DC0B}">
      <dgm:prSet/>
      <dgm:spPr/>
      <dgm:t>
        <a:bodyPr/>
        <a:lstStyle/>
        <a:p>
          <a:endParaRPr lang="ru-RU"/>
        </a:p>
      </dgm:t>
    </dgm:pt>
    <dgm:pt modelId="{266254A9-030C-4236-A0EC-0C568A2B4119}">
      <dgm:prSet phldrT="[Текст]"/>
      <dgm:spPr/>
      <dgm:t>
        <a:bodyPr/>
        <a:lstStyle/>
        <a:p>
          <a:r>
            <a:rPr lang="ru-RU" dirty="0" err="1" smtClean="0"/>
            <a:t>Термовоздушные</a:t>
          </a:r>
          <a:r>
            <a:rPr lang="ru-RU" dirty="0" smtClean="0"/>
            <a:t> электростанции </a:t>
          </a:r>
          <a:endParaRPr lang="ru-RU" dirty="0"/>
        </a:p>
      </dgm:t>
    </dgm:pt>
    <dgm:pt modelId="{A0A10864-4798-4C3D-B781-955673BE0411}" type="parTrans" cxnId="{64032111-CFAD-487F-A254-AF03539657A4}">
      <dgm:prSet/>
      <dgm:spPr/>
      <dgm:t>
        <a:bodyPr/>
        <a:lstStyle/>
        <a:p>
          <a:endParaRPr lang="ru-RU"/>
        </a:p>
      </dgm:t>
    </dgm:pt>
    <dgm:pt modelId="{BCB6EBC6-7597-4C5A-B75F-234E0B686CBF}" type="sibTrans" cxnId="{64032111-CFAD-487F-A254-AF03539657A4}">
      <dgm:prSet/>
      <dgm:spPr/>
      <dgm:t>
        <a:bodyPr/>
        <a:lstStyle/>
        <a:p>
          <a:endParaRPr lang="ru-RU"/>
        </a:p>
      </dgm:t>
    </dgm:pt>
    <dgm:pt modelId="{27E0527A-6EFE-4AA2-B524-4688F9D1F9CC}">
      <dgm:prSet phldrT="[Текст]"/>
      <dgm:spPr/>
      <dgm:t>
        <a:bodyPr/>
        <a:lstStyle/>
        <a:p>
          <a:r>
            <a:rPr lang="ru-RU" dirty="0" smtClean="0"/>
            <a:t>Солнечные аэростатные электростанции </a:t>
          </a:r>
          <a:endParaRPr lang="ru-RU" dirty="0"/>
        </a:p>
      </dgm:t>
    </dgm:pt>
    <dgm:pt modelId="{DD976666-8B83-4E4D-9BB7-48A6A02C8953}" type="parTrans" cxnId="{D7E09BAA-F3A1-4762-8231-5E0D97A2A2EB}">
      <dgm:prSet/>
      <dgm:spPr/>
      <dgm:t>
        <a:bodyPr/>
        <a:lstStyle/>
        <a:p>
          <a:endParaRPr lang="ru-RU"/>
        </a:p>
      </dgm:t>
    </dgm:pt>
    <dgm:pt modelId="{3ED38BCA-E042-4D52-B466-F10EDBAE6D1C}" type="sibTrans" cxnId="{D7E09BAA-F3A1-4762-8231-5E0D97A2A2EB}">
      <dgm:prSet/>
      <dgm:spPr/>
      <dgm:t>
        <a:bodyPr/>
        <a:lstStyle/>
        <a:p>
          <a:endParaRPr lang="ru-RU"/>
        </a:p>
      </dgm:t>
    </dgm:pt>
    <dgm:pt modelId="{CA89EA3B-E81B-4AF1-A5ED-32419CCEFB3F}">
      <dgm:prSet phldrT="[Текст]"/>
      <dgm:spPr/>
      <dgm:t>
        <a:bodyPr/>
        <a:lstStyle/>
        <a:p>
          <a:r>
            <a:rPr lang="ru-RU" dirty="0" err="1" smtClean="0"/>
            <a:t>Фотовольтаика</a:t>
          </a:r>
          <a:endParaRPr lang="ru-RU" dirty="0"/>
        </a:p>
      </dgm:t>
    </dgm:pt>
    <dgm:pt modelId="{F8A8204A-17CD-4AE1-BA55-F18E82088A57}" type="parTrans" cxnId="{5F8ABE32-9E3C-4472-BC60-12AEBA8B1874}">
      <dgm:prSet/>
      <dgm:spPr/>
      <dgm:t>
        <a:bodyPr/>
        <a:lstStyle/>
        <a:p>
          <a:endParaRPr lang="ru-RU"/>
        </a:p>
      </dgm:t>
    </dgm:pt>
    <dgm:pt modelId="{B46F7B92-B0C8-479E-9EE0-C834282A8778}" type="sibTrans" cxnId="{5F8ABE32-9E3C-4472-BC60-12AEBA8B1874}">
      <dgm:prSet/>
      <dgm:spPr/>
      <dgm:t>
        <a:bodyPr/>
        <a:lstStyle/>
        <a:p>
          <a:endParaRPr lang="ru-RU"/>
        </a:p>
      </dgm:t>
    </dgm:pt>
    <dgm:pt modelId="{12D2CEDD-A2D9-4D3E-B37D-76167EC11D53}">
      <dgm:prSet phldrT="[Текст]"/>
      <dgm:spPr/>
      <dgm:t>
        <a:bodyPr/>
        <a:lstStyle/>
        <a:p>
          <a:r>
            <a:rPr lang="ru-RU" smtClean="0"/>
            <a:t>нагревание поверхности, поглощающей солнечные лучи, и последующее распределение и использование тепла.</a:t>
          </a:r>
          <a:endParaRPr lang="ru-RU"/>
        </a:p>
      </dgm:t>
    </dgm:pt>
    <dgm:pt modelId="{809303DA-ABE1-47CA-AAEE-D3B6078BA825}" type="parTrans" cxnId="{B579CD46-BC71-4EF6-ABED-92B792D78923}">
      <dgm:prSet/>
      <dgm:spPr/>
      <dgm:t>
        <a:bodyPr/>
        <a:lstStyle/>
        <a:p>
          <a:endParaRPr lang="ru-RU"/>
        </a:p>
      </dgm:t>
    </dgm:pt>
    <dgm:pt modelId="{E16D6345-DCB5-4269-A32F-0D25A270806C}" type="sibTrans" cxnId="{B579CD46-BC71-4EF6-ABED-92B792D78923}">
      <dgm:prSet/>
      <dgm:spPr/>
      <dgm:t>
        <a:bodyPr/>
        <a:lstStyle/>
        <a:p>
          <a:endParaRPr lang="ru-RU"/>
        </a:p>
      </dgm:t>
    </dgm:pt>
    <dgm:pt modelId="{89435E68-DE2E-4F07-A52F-24895EC74134}" type="pres">
      <dgm:prSet presAssocID="{99B5D9C3-0938-41BC-9480-3B5699C8A6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9916E-4FFB-4071-AE2E-EB14A86DEF67}" type="pres">
      <dgm:prSet presAssocID="{8798C550-1100-4925-870F-F9E42A7F47DC}" presName="parentLin" presStyleCnt="0"/>
      <dgm:spPr/>
    </dgm:pt>
    <dgm:pt modelId="{F56F3F4C-CB06-41D8-AD88-147F38B88DEB}" type="pres">
      <dgm:prSet presAssocID="{8798C550-1100-4925-870F-F9E42A7F47D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CDC8D4A-DB61-44B5-B674-0A43F38284AA}" type="pres">
      <dgm:prSet presAssocID="{8798C550-1100-4925-870F-F9E42A7F47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3166E-2290-4E4F-8A19-0EADBC30055D}" type="pres">
      <dgm:prSet presAssocID="{8798C550-1100-4925-870F-F9E42A7F47DC}" presName="negativeSpace" presStyleCnt="0"/>
      <dgm:spPr/>
    </dgm:pt>
    <dgm:pt modelId="{36A5CEB3-1634-4C59-B7F1-0794E6879D5F}" type="pres">
      <dgm:prSet presAssocID="{8798C550-1100-4925-870F-F9E42A7F47D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6F953-32C3-402E-8A4A-4B7F16A588CF}" type="pres">
      <dgm:prSet presAssocID="{E49E6497-AA45-4119-B740-2E1FD23D99D8}" presName="spaceBetweenRectangles" presStyleCnt="0"/>
      <dgm:spPr/>
    </dgm:pt>
    <dgm:pt modelId="{C2019DCE-3725-44E3-A6D4-694FE92EACC6}" type="pres">
      <dgm:prSet presAssocID="{266254A9-030C-4236-A0EC-0C568A2B4119}" presName="parentLin" presStyleCnt="0"/>
      <dgm:spPr/>
    </dgm:pt>
    <dgm:pt modelId="{D4DA7D35-1C34-4D18-9F0E-2794780000E0}" type="pres">
      <dgm:prSet presAssocID="{266254A9-030C-4236-A0EC-0C568A2B411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939108-5100-482D-9BE0-93F89CE7E0CC}" type="pres">
      <dgm:prSet presAssocID="{266254A9-030C-4236-A0EC-0C568A2B411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D2C40-DBE8-453C-B187-E32206776801}" type="pres">
      <dgm:prSet presAssocID="{266254A9-030C-4236-A0EC-0C568A2B4119}" presName="negativeSpace" presStyleCnt="0"/>
      <dgm:spPr/>
    </dgm:pt>
    <dgm:pt modelId="{05E954FB-9356-4745-8D00-A9D86F534583}" type="pres">
      <dgm:prSet presAssocID="{266254A9-030C-4236-A0EC-0C568A2B4119}" presName="childText" presStyleLbl="conFgAcc1" presStyleIdx="1" presStyleCnt="4">
        <dgm:presLayoutVars>
          <dgm:bulletEnabled val="1"/>
        </dgm:presLayoutVars>
      </dgm:prSet>
      <dgm:spPr/>
    </dgm:pt>
    <dgm:pt modelId="{EFA547DB-EBAE-4C8B-8AF0-B2DCAE77AFD0}" type="pres">
      <dgm:prSet presAssocID="{BCB6EBC6-7597-4C5A-B75F-234E0B686CBF}" presName="spaceBetweenRectangles" presStyleCnt="0"/>
      <dgm:spPr/>
    </dgm:pt>
    <dgm:pt modelId="{BDB82C16-3663-4679-921E-DB5EF71107EF}" type="pres">
      <dgm:prSet presAssocID="{27E0527A-6EFE-4AA2-B524-4688F9D1F9CC}" presName="parentLin" presStyleCnt="0"/>
      <dgm:spPr/>
    </dgm:pt>
    <dgm:pt modelId="{11B542C3-6273-4606-BB51-54D081214F11}" type="pres">
      <dgm:prSet presAssocID="{27E0527A-6EFE-4AA2-B524-4688F9D1F9C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8F1AB02-04CB-4248-8CBC-EADA1EDF94C9}" type="pres">
      <dgm:prSet presAssocID="{27E0527A-6EFE-4AA2-B524-4688F9D1F9C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F4B7F-8A5B-4610-ADE9-03283057823E}" type="pres">
      <dgm:prSet presAssocID="{27E0527A-6EFE-4AA2-B524-4688F9D1F9CC}" presName="negativeSpace" presStyleCnt="0"/>
      <dgm:spPr/>
    </dgm:pt>
    <dgm:pt modelId="{98D88558-EEFA-4FC0-8998-80A1684F4B41}" type="pres">
      <dgm:prSet presAssocID="{27E0527A-6EFE-4AA2-B524-4688F9D1F9CC}" presName="childText" presStyleLbl="conFgAcc1" presStyleIdx="2" presStyleCnt="4">
        <dgm:presLayoutVars>
          <dgm:bulletEnabled val="1"/>
        </dgm:presLayoutVars>
      </dgm:prSet>
      <dgm:spPr/>
    </dgm:pt>
    <dgm:pt modelId="{632168DA-6040-4F58-B0AA-BD819E94A7CB}" type="pres">
      <dgm:prSet presAssocID="{3ED38BCA-E042-4D52-B466-F10EDBAE6D1C}" presName="spaceBetweenRectangles" presStyleCnt="0"/>
      <dgm:spPr/>
    </dgm:pt>
    <dgm:pt modelId="{C4E50C98-DD91-4C6E-A0EE-BFCCECE22DE9}" type="pres">
      <dgm:prSet presAssocID="{CA89EA3B-E81B-4AF1-A5ED-32419CCEFB3F}" presName="parentLin" presStyleCnt="0"/>
      <dgm:spPr/>
    </dgm:pt>
    <dgm:pt modelId="{5191BBD8-969E-4BC1-9AD2-0A7116095925}" type="pres">
      <dgm:prSet presAssocID="{CA89EA3B-E81B-4AF1-A5ED-32419CCEFB3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0E4620E-29D2-4E9C-AD9C-4F21C6DED4CC}" type="pres">
      <dgm:prSet presAssocID="{CA89EA3B-E81B-4AF1-A5ED-32419CCEFB3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77954-1B06-439D-93C5-AE0C9FC36F10}" type="pres">
      <dgm:prSet presAssocID="{CA89EA3B-E81B-4AF1-A5ED-32419CCEFB3F}" presName="negativeSpace" presStyleCnt="0"/>
      <dgm:spPr/>
    </dgm:pt>
    <dgm:pt modelId="{003AAF8C-651C-45FD-958F-F11BF081C27A}" type="pres">
      <dgm:prSet presAssocID="{CA89EA3B-E81B-4AF1-A5ED-32419CCEFB3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7E09BAA-F3A1-4762-8231-5E0D97A2A2EB}" srcId="{99B5D9C3-0938-41BC-9480-3B5699C8A62E}" destId="{27E0527A-6EFE-4AA2-B524-4688F9D1F9CC}" srcOrd="2" destOrd="0" parTransId="{DD976666-8B83-4E4D-9BB7-48A6A02C8953}" sibTransId="{3ED38BCA-E042-4D52-B466-F10EDBAE6D1C}"/>
    <dgm:cxn modelId="{C6C3A52D-4B92-4266-8B5C-85DDB5688F39}" type="presOf" srcId="{27E0527A-6EFE-4AA2-B524-4688F9D1F9CC}" destId="{48F1AB02-04CB-4248-8CBC-EADA1EDF94C9}" srcOrd="1" destOrd="0" presId="urn:microsoft.com/office/officeart/2005/8/layout/list1"/>
    <dgm:cxn modelId="{5F8ABE32-9E3C-4472-BC60-12AEBA8B1874}" srcId="{99B5D9C3-0938-41BC-9480-3B5699C8A62E}" destId="{CA89EA3B-E81B-4AF1-A5ED-32419CCEFB3F}" srcOrd="3" destOrd="0" parTransId="{F8A8204A-17CD-4AE1-BA55-F18E82088A57}" sibTransId="{B46F7B92-B0C8-479E-9EE0-C834282A8778}"/>
    <dgm:cxn modelId="{797F691C-458B-46FF-9732-6A9E395E8695}" type="presOf" srcId="{27E0527A-6EFE-4AA2-B524-4688F9D1F9CC}" destId="{11B542C3-6273-4606-BB51-54D081214F11}" srcOrd="0" destOrd="0" presId="urn:microsoft.com/office/officeart/2005/8/layout/list1"/>
    <dgm:cxn modelId="{E5AB3009-FF94-4D13-ABB5-05C0F268DC0B}" srcId="{99B5D9C3-0938-41BC-9480-3B5699C8A62E}" destId="{8798C550-1100-4925-870F-F9E42A7F47DC}" srcOrd="0" destOrd="0" parTransId="{E3EB0E57-A863-43F7-9A9B-4B2087373007}" sibTransId="{E49E6497-AA45-4119-B740-2E1FD23D99D8}"/>
    <dgm:cxn modelId="{6C9265E3-6ED4-46EF-B737-B3161B6E92F7}" type="presOf" srcId="{8798C550-1100-4925-870F-F9E42A7F47DC}" destId="{F56F3F4C-CB06-41D8-AD88-147F38B88DEB}" srcOrd="0" destOrd="0" presId="urn:microsoft.com/office/officeart/2005/8/layout/list1"/>
    <dgm:cxn modelId="{E6B46299-7337-4A36-870F-F3DABD4FF884}" type="presOf" srcId="{8798C550-1100-4925-870F-F9E42A7F47DC}" destId="{4CDC8D4A-DB61-44B5-B674-0A43F38284AA}" srcOrd="1" destOrd="0" presId="urn:microsoft.com/office/officeart/2005/8/layout/list1"/>
    <dgm:cxn modelId="{DD88B3C6-27E9-4EC1-9448-D0AEBB69C1A7}" type="presOf" srcId="{266254A9-030C-4236-A0EC-0C568A2B4119}" destId="{D4DA7D35-1C34-4D18-9F0E-2794780000E0}" srcOrd="0" destOrd="0" presId="urn:microsoft.com/office/officeart/2005/8/layout/list1"/>
    <dgm:cxn modelId="{B579CD46-BC71-4EF6-ABED-92B792D78923}" srcId="{8798C550-1100-4925-870F-F9E42A7F47DC}" destId="{12D2CEDD-A2D9-4D3E-B37D-76167EC11D53}" srcOrd="0" destOrd="0" parTransId="{809303DA-ABE1-47CA-AAEE-D3B6078BA825}" sibTransId="{E16D6345-DCB5-4269-A32F-0D25A270806C}"/>
    <dgm:cxn modelId="{999217D8-B32C-4EAB-9242-B5962E149AF5}" type="presOf" srcId="{CA89EA3B-E81B-4AF1-A5ED-32419CCEFB3F}" destId="{5191BBD8-969E-4BC1-9AD2-0A7116095925}" srcOrd="0" destOrd="0" presId="urn:microsoft.com/office/officeart/2005/8/layout/list1"/>
    <dgm:cxn modelId="{054A1158-FED5-4A08-9CC0-877A3306A76E}" type="presOf" srcId="{266254A9-030C-4236-A0EC-0C568A2B4119}" destId="{F1939108-5100-482D-9BE0-93F89CE7E0CC}" srcOrd="1" destOrd="0" presId="urn:microsoft.com/office/officeart/2005/8/layout/list1"/>
    <dgm:cxn modelId="{F76BBB74-0B16-4124-A475-654450248BE9}" type="presOf" srcId="{CA89EA3B-E81B-4AF1-A5ED-32419CCEFB3F}" destId="{50E4620E-29D2-4E9C-AD9C-4F21C6DED4CC}" srcOrd="1" destOrd="0" presId="urn:microsoft.com/office/officeart/2005/8/layout/list1"/>
    <dgm:cxn modelId="{64032111-CFAD-487F-A254-AF03539657A4}" srcId="{99B5D9C3-0938-41BC-9480-3B5699C8A62E}" destId="{266254A9-030C-4236-A0EC-0C568A2B4119}" srcOrd="1" destOrd="0" parTransId="{A0A10864-4798-4C3D-B781-955673BE0411}" sibTransId="{BCB6EBC6-7597-4C5A-B75F-234E0B686CBF}"/>
    <dgm:cxn modelId="{D497AFD4-087B-4A1F-AC9A-D74391910D32}" type="presOf" srcId="{99B5D9C3-0938-41BC-9480-3B5699C8A62E}" destId="{89435E68-DE2E-4F07-A52F-24895EC74134}" srcOrd="0" destOrd="0" presId="urn:microsoft.com/office/officeart/2005/8/layout/list1"/>
    <dgm:cxn modelId="{1CD05F68-32B0-4D24-8DC9-575A94CCB2AE}" type="presOf" srcId="{12D2CEDD-A2D9-4D3E-B37D-76167EC11D53}" destId="{36A5CEB3-1634-4C59-B7F1-0794E6879D5F}" srcOrd="0" destOrd="0" presId="urn:microsoft.com/office/officeart/2005/8/layout/list1"/>
    <dgm:cxn modelId="{6987FE36-F4E1-407C-AD37-6198E378B1DD}" type="presParOf" srcId="{89435E68-DE2E-4F07-A52F-24895EC74134}" destId="{41F9916E-4FFB-4071-AE2E-EB14A86DEF67}" srcOrd="0" destOrd="0" presId="urn:microsoft.com/office/officeart/2005/8/layout/list1"/>
    <dgm:cxn modelId="{024F468B-C66B-49C6-AABF-0B112A769CF2}" type="presParOf" srcId="{41F9916E-4FFB-4071-AE2E-EB14A86DEF67}" destId="{F56F3F4C-CB06-41D8-AD88-147F38B88DEB}" srcOrd="0" destOrd="0" presId="urn:microsoft.com/office/officeart/2005/8/layout/list1"/>
    <dgm:cxn modelId="{A0EDEFB7-095B-45F8-B71D-5E0F9AD165E9}" type="presParOf" srcId="{41F9916E-4FFB-4071-AE2E-EB14A86DEF67}" destId="{4CDC8D4A-DB61-44B5-B674-0A43F38284AA}" srcOrd="1" destOrd="0" presId="urn:microsoft.com/office/officeart/2005/8/layout/list1"/>
    <dgm:cxn modelId="{DED4E347-A22F-4F9E-81BB-6E6DA7C796E8}" type="presParOf" srcId="{89435E68-DE2E-4F07-A52F-24895EC74134}" destId="{5933166E-2290-4E4F-8A19-0EADBC30055D}" srcOrd="1" destOrd="0" presId="urn:microsoft.com/office/officeart/2005/8/layout/list1"/>
    <dgm:cxn modelId="{50EBABDA-4BF8-44AC-86F8-45BAE60ABE1B}" type="presParOf" srcId="{89435E68-DE2E-4F07-A52F-24895EC74134}" destId="{36A5CEB3-1634-4C59-B7F1-0794E6879D5F}" srcOrd="2" destOrd="0" presId="urn:microsoft.com/office/officeart/2005/8/layout/list1"/>
    <dgm:cxn modelId="{BD705822-7E22-4FC7-9E9A-852DB0B645B8}" type="presParOf" srcId="{89435E68-DE2E-4F07-A52F-24895EC74134}" destId="{CF26F953-32C3-402E-8A4A-4B7F16A588CF}" srcOrd="3" destOrd="0" presId="urn:microsoft.com/office/officeart/2005/8/layout/list1"/>
    <dgm:cxn modelId="{2DE91BEC-109A-4B54-804B-D2391E11ABFD}" type="presParOf" srcId="{89435E68-DE2E-4F07-A52F-24895EC74134}" destId="{C2019DCE-3725-44E3-A6D4-694FE92EACC6}" srcOrd="4" destOrd="0" presId="urn:microsoft.com/office/officeart/2005/8/layout/list1"/>
    <dgm:cxn modelId="{3CB64DE6-D47B-4586-980A-55869F374649}" type="presParOf" srcId="{C2019DCE-3725-44E3-A6D4-694FE92EACC6}" destId="{D4DA7D35-1C34-4D18-9F0E-2794780000E0}" srcOrd="0" destOrd="0" presId="urn:microsoft.com/office/officeart/2005/8/layout/list1"/>
    <dgm:cxn modelId="{843D3353-C9AE-408F-8B02-6D1A80151518}" type="presParOf" srcId="{C2019DCE-3725-44E3-A6D4-694FE92EACC6}" destId="{F1939108-5100-482D-9BE0-93F89CE7E0CC}" srcOrd="1" destOrd="0" presId="urn:microsoft.com/office/officeart/2005/8/layout/list1"/>
    <dgm:cxn modelId="{5CF142B8-5C62-4EFC-9561-32BC6FB5B98F}" type="presParOf" srcId="{89435E68-DE2E-4F07-A52F-24895EC74134}" destId="{9D1D2C40-DBE8-453C-B187-E32206776801}" srcOrd="5" destOrd="0" presId="urn:microsoft.com/office/officeart/2005/8/layout/list1"/>
    <dgm:cxn modelId="{767A9E7E-E713-4446-A372-D4360C3DB27B}" type="presParOf" srcId="{89435E68-DE2E-4F07-A52F-24895EC74134}" destId="{05E954FB-9356-4745-8D00-A9D86F534583}" srcOrd="6" destOrd="0" presId="urn:microsoft.com/office/officeart/2005/8/layout/list1"/>
    <dgm:cxn modelId="{B6EC5353-C913-48D4-982E-973759C8E4A9}" type="presParOf" srcId="{89435E68-DE2E-4F07-A52F-24895EC74134}" destId="{EFA547DB-EBAE-4C8B-8AF0-B2DCAE77AFD0}" srcOrd="7" destOrd="0" presId="urn:microsoft.com/office/officeart/2005/8/layout/list1"/>
    <dgm:cxn modelId="{5B74E00A-7FC9-48FA-97A9-E8B25C535F75}" type="presParOf" srcId="{89435E68-DE2E-4F07-A52F-24895EC74134}" destId="{BDB82C16-3663-4679-921E-DB5EF71107EF}" srcOrd="8" destOrd="0" presId="urn:microsoft.com/office/officeart/2005/8/layout/list1"/>
    <dgm:cxn modelId="{FA711C71-FDA8-4DA6-9B3B-A7341CF715FD}" type="presParOf" srcId="{BDB82C16-3663-4679-921E-DB5EF71107EF}" destId="{11B542C3-6273-4606-BB51-54D081214F11}" srcOrd="0" destOrd="0" presId="urn:microsoft.com/office/officeart/2005/8/layout/list1"/>
    <dgm:cxn modelId="{E09F922A-8036-4E7D-A8B9-181A793FFA59}" type="presParOf" srcId="{BDB82C16-3663-4679-921E-DB5EF71107EF}" destId="{48F1AB02-04CB-4248-8CBC-EADA1EDF94C9}" srcOrd="1" destOrd="0" presId="urn:microsoft.com/office/officeart/2005/8/layout/list1"/>
    <dgm:cxn modelId="{1FD03CE7-5993-4C34-ABA7-45829C69012D}" type="presParOf" srcId="{89435E68-DE2E-4F07-A52F-24895EC74134}" destId="{09BF4B7F-8A5B-4610-ADE9-03283057823E}" srcOrd="9" destOrd="0" presId="urn:microsoft.com/office/officeart/2005/8/layout/list1"/>
    <dgm:cxn modelId="{668E4E6D-0780-4D70-A535-6FBF77491B1A}" type="presParOf" srcId="{89435E68-DE2E-4F07-A52F-24895EC74134}" destId="{98D88558-EEFA-4FC0-8998-80A1684F4B41}" srcOrd="10" destOrd="0" presId="urn:microsoft.com/office/officeart/2005/8/layout/list1"/>
    <dgm:cxn modelId="{3A3CBDF3-496E-463C-B438-1C85289F4663}" type="presParOf" srcId="{89435E68-DE2E-4F07-A52F-24895EC74134}" destId="{632168DA-6040-4F58-B0AA-BD819E94A7CB}" srcOrd="11" destOrd="0" presId="urn:microsoft.com/office/officeart/2005/8/layout/list1"/>
    <dgm:cxn modelId="{5928BCA7-01AF-450B-9CCF-065725EB1C44}" type="presParOf" srcId="{89435E68-DE2E-4F07-A52F-24895EC74134}" destId="{C4E50C98-DD91-4C6E-A0EE-BFCCECE22DE9}" srcOrd="12" destOrd="0" presId="urn:microsoft.com/office/officeart/2005/8/layout/list1"/>
    <dgm:cxn modelId="{B49BB0DC-2C81-4007-B74B-D81AC3074C0C}" type="presParOf" srcId="{C4E50C98-DD91-4C6E-A0EE-BFCCECE22DE9}" destId="{5191BBD8-969E-4BC1-9AD2-0A7116095925}" srcOrd="0" destOrd="0" presId="urn:microsoft.com/office/officeart/2005/8/layout/list1"/>
    <dgm:cxn modelId="{0EEC5B27-961A-4224-93FD-F90DF6886F28}" type="presParOf" srcId="{C4E50C98-DD91-4C6E-A0EE-BFCCECE22DE9}" destId="{50E4620E-29D2-4E9C-AD9C-4F21C6DED4CC}" srcOrd="1" destOrd="0" presId="urn:microsoft.com/office/officeart/2005/8/layout/list1"/>
    <dgm:cxn modelId="{6E3C60F9-6DC3-4467-B5CB-665144FF47DA}" type="presParOf" srcId="{89435E68-DE2E-4F07-A52F-24895EC74134}" destId="{A4077954-1B06-439D-93C5-AE0C9FC36F10}" srcOrd="13" destOrd="0" presId="urn:microsoft.com/office/officeart/2005/8/layout/list1"/>
    <dgm:cxn modelId="{1B8C3C42-14BA-4766-9765-084969756AB6}" type="presParOf" srcId="{89435E68-DE2E-4F07-A52F-24895EC74134}" destId="{003AAF8C-651C-45FD-958F-F11BF081C27A}" srcOrd="14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8C955F-554E-43EC-BCCE-FCCBA6A749B1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133315-11FC-4D5E-B2E2-192FF0950C4F}">
      <dgm:prSet phldrT="[Текст]"/>
      <dgm:spPr/>
      <dgm:t>
        <a:bodyPr/>
        <a:lstStyle/>
        <a:p>
          <a:r>
            <a:rPr lang="ru-RU" dirty="0" err="1" smtClean="0"/>
            <a:t>Гелиотермальная</a:t>
          </a:r>
          <a:r>
            <a:rPr lang="ru-RU" dirty="0" smtClean="0"/>
            <a:t> энергетика </a:t>
          </a:r>
          <a:endParaRPr lang="ru-RU" dirty="0"/>
        </a:p>
      </dgm:t>
    </dgm:pt>
    <dgm:pt modelId="{CF91F7D6-B62A-4997-949E-4D3D96030A0F}" type="parTrans" cxnId="{630C98C3-489A-4F7E-9484-299B055C2848}">
      <dgm:prSet/>
      <dgm:spPr/>
      <dgm:t>
        <a:bodyPr/>
        <a:lstStyle/>
        <a:p>
          <a:endParaRPr lang="ru-RU"/>
        </a:p>
      </dgm:t>
    </dgm:pt>
    <dgm:pt modelId="{4A858320-1FBA-4012-8956-C953C268A72D}" type="sibTrans" cxnId="{630C98C3-489A-4F7E-9484-299B055C2848}">
      <dgm:prSet/>
      <dgm:spPr/>
      <dgm:t>
        <a:bodyPr/>
        <a:lstStyle/>
        <a:p>
          <a:endParaRPr lang="ru-RU"/>
        </a:p>
      </dgm:t>
    </dgm:pt>
    <dgm:pt modelId="{1A04295D-00AA-4527-8D78-50645C83B84D}">
      <dgm:prSet phldrT="[Текст]"/>
      <dgm:spPr/>
      <dgm:t>
        <a:bodyPr/>
        <a:lstStyle/>
        <a:p>
          <a:r>
            <a:rPr lang="ru-RU" dirty="0" smtClean="0"/>
            <a:t>нагревание поверхности, поглощающей солнечные лучи, и последующее распределение и использование тепла. Преобразование солнечной энергии в электричество осуществляется с помощью тепловых машин</a:t>
          </a:r>
          <a:endParaRPr lang="ru-RU" dirty="0"/>
        </a:p>
      </dgm:t>
    </dgm:pt>
    <dgm:pt modelId="{502CAE97-DC8B-4459-A65F-0A15AE5C2D2C}" type="parTrans" cxnId="{D72C1AF0-A51B-4ABD-8FE1-A57E36501723}">
      <dgm:prSet/>
      <dgm:spPr/>
      <dgm:t>
        <a:bodyPr/>
        <a:lstStyle/>
        <a:p>
          <a:endParaRPr lang="ru-RU"/>
        </a:p>
      </dgm:t>
    </dgm:pt>
    <dgm:pt modelId="{212B44DC-ADCE-4461-A95C-94E1DA436E23}" type="sibTrans" cxnId="{D72C1AF0-A51B-4ABD-8FE1-A57E36501723}">
      <dgm:prSet/>
      <dgm:spPr/>
      <dgm:t>
        <a:bodyPr/>
        <a:lstStyle/>
        <a:p>
          <a:endParaRPr lang="ru-RU"/>
        </a:p>
      </dgm:t>
    </dgm:pt>
    <dgm:pt modelId="{D37E24CE-DACF-44F2-A46C-1DCFB943E50A}">
      <dgm:prSet phldrT="[Текст]"/>
      <dgm:spPr/>
      <dgm:t>
        <a:bodyPr/>
        <a:lstStyle/>
        <a:p>
          <a:r>
            <a:rPr lang="ru-RU" dirty="0" err="1" smtClean="0"/>
            <a:t>Термовоздушные</a:t>
          </a:r>
          <a:r>
            <a:rPr lang="ru-RU" dirty="0" smtClean="0"/>
            <a:t> электростанции </a:t>
          </a:r>
          <a:endParaRPr lang="ru-RU" dirty="0"/>
        </a:p>
      </dgm:t>
    </dgm:pt>
    <dgm:pt modelId="{3C25B947-E765-40F5-9370-9A458F824FEF}" type="parTrans" cxnId="{A3623385-DE22-48FF-9C6C-2EC2BB99CB47}">
      <dgm:prSet/>
      <dgm:spPr/>
      <dgm:t>
        <a:bodyPr/>
        <a:lstStyle/>
        <a:p>
          <a:endParaRPr lang="ru-RU"/>
        </a:p>
      </dgm:t>
    </dgm:pt>
    <dgm:pt modelId="{3C9B621A-EFBF-46A5-AFD8-4B070751EBF7}" type="sibTrans" cxnId="{A3623385-DE22-48FF-9C6C-2EC2BB99CB47}">
      <dgm:prSet/>
      <dgm:spPr/>
      <dgm:t>
        <a:bodyPr/>
        <a:lstStyle/>
        <a:p>
          <a:endParaRPr lang="ru-RU"/>
        </a:p>
      </dgm:t>
    </dgm:pt>
    <dgm:pt modelId="{FABF42AD-3BD7-4AA3-8128-614482F427E0}">
      <dgm:prSet phldrT="[Текст]"/>
      <dgm:spPr/>
      <dgm:t>
        <a:bodyPr/>
        <a:lstStyle/>
        <a:p>
          <a:r>
            <a:rPr lang="ru-RU" dirty="0" smtClean="0"/>
            <a:t>преобразование солнечной энергии в энергию воздушного потока, направляемого на турбогенератор.</a:t>
          </a:r>
          <a:endParaRPr lang="ru-RU" dirty="0"/>
        </a:p>
      </dgm:t>
    </dgm:pt>
    <dgm:pt modelId="{425A5D66-DE15-46F1-9B04-E64879D3A74A}" type="parTrans" cxnId="{917D7A75-AADE-4683-8EAA-069B96C172F5}">
      <dgm:prSet/>
      <dgm:spPr/>
      <dgm:t>
        <a:bodyPr/>
        <a:lstStyle/>
        <a:p>
          <a:endParaRPr lang="ru-RU"/>
        </a:p>
      </dgm:t>
    </dgm:pt>
    <dgm:pt modelId="{D11571FA-8A76-48C4-9F7D-8E5306D250CD}" type="sibTrans" cxnId="{917D7A75-AADE-4683-8EAA-069B96C172F5}">
      <dgm:prSet/>
      <dgm:spPr/>
      <dgm:t>
        <a:bodyPr/>
        <a:lstStyle/>
        <a:p>
          <a:endParaRPr lang="ru-RU"/>
        </a:p>
      </dgm:t>
    </dgm:pt>
    <dgm:pt modelId="{FC51B41A-2EE4-4E0E-988D-3FBEDD995A4F}">
      <dgm:prSet phldrT="[Текст]"/>
      <dgm:spPr/>
      <dgm:t>
        <a:bodyPr/>
        <a:lstStyle/>
        <a:p>
          <a:r>
            <a:rPr lang="ru-RU" dirty="0" smtClean="0"/>
            <a:t>Солнечные аэростатные электростанции </a:t>
          </a:r>
          <a:endParaRPr lang="ru-RU" dirty="0"/>
        </a:p>
      </dgm:t>
    </dgm:pt>
    <dgm:pt modelId="{C2E2EA98-C437-42A3-9849-C3D29B3A9EEC}" type="parTrans" cxnId="{8ABC3A91-9005-4EBD-9F45-3AE9BC06CDEB}">
      <dgm:prSet/>
      <dgm:spPr/>
      <dgm:t>
        <a:bodyPr/>
        <a:lstStyle/>
        <a:p>
          <a:endParaRPr lang="ru-RU"/>
        </a:p>
      </dgm:t>
    </dgm:pt>
    <dgm:pt modelId="{541DDDA2-0F29-45EA-BE7C-C867D3F6DF10}" type="sibTrans" cxnId="{8ABC3A91-9005-4EBD-9F45-3AE9BC06CDEB}">
      <dgm:prSet/>
      <dgm:spPr/>
      <dgm:t>
        <a:bodyPr/>
        <a:lstStyle/>
        <a:p>
          <a:endParaRPr lang="ru-RU"/>
        </a:p>
      </dgm:t>
    </dgm:pt>
    <dgm:pt modelId="{72E40A88-9C6C-4FD1-B1FC-9CECB6641B12}">
      <dgm:prSet phldrT="[Текст]"/>
      <dgm:spPr/>
      <dgm:t>
        <a:bodyPr/>
        <a:lstStyle/>
        <a:p>
          <a:r>
            <a:rPr lang="ru-RU" dirty="0" smtClean="0"/>
            <a:t> генерация водяного пара внутри баллона аэростата за счет нагрева солнечным излучением поверхности аэростата, покрытой поглощающим покрытием.</a:t>
          </a:r>
          <a:endParaRPr lang="ru-RU" dirty="0"/>
        </a:p>
      </dgm:t>
    </dgm:pt>
    <dgm:pt modelId="{4E04E014-9C37-48E6-BCF2-ABC3D6256BFD}" type="parTrans" cxnId="{836E5C74-98E5-42AE-829B-BA00A46912A8}">
      <dgm:prSet/>
      <dgm:spPr/>
      <dgm:t>
        <a:bodyPr/>
        <a:lstStyle/>
        <a:p>
          <a:endParaRPr lang="ru-RU"/>
        </a:p>
      </dgm:t>
    </dgm:pt>
    <dgm:pt modelId="{3AD7780A-CD7B-4F65-9CB4-21213B885360}" type="sibTrans" cxnId="{836E5C74-98E5-42AE-829B-BA00A46912A8}">
      <dgm:prSet/>
      <dgm:spPr/>
      <dgm:t>
        <a:bodyPr/>
        <a:lstStyle/>
        <a:p>
          <a:endParaRPr lang="ru-RU"/>
        </a:p>
      </dgm:t>
    </dgm:pt>
    <dgm:pt modelId="{B7A379BB-9C1D-4AB7-840F-24174DE846D0}">
      <dgm:prSet phldrT="[Текст]"/>
      <dgm:spPr/>
      <dgm:t>
        <a:bodyPr/>
        <a:lstStyle/>
        <a:p>
          <a:r>
            <a:rPr lang="ru-RU" dirty="0" smtClean="0"/>
            <a:t>метод выработки электрической энергии путем использования светочувствительных элементов для преобразования солнечной энергии в электричество.</a:t>
          </a:r>
          <a:endParaRPr lang="ru-RU" dirty="0"/>
        </a:p>
      </dgm:t>
    </dgm:pt>
    <dgm:pt modelId="{65EEF362-643C-49E1-8AF3-A75FDE8E17F4}" type="parTrans" cxnId="{DA4A2542-498C-4DBE-B8E1-9B7646D0DF7D}">
      <dgm:prSet/>
      <dgm:spPr/>
      <dgm:t>
        <a:bodyPr/>
        <a:lstStyle/>
        <a:p>
          <a:endParaRPr lang="ru-RU"/>
        </a:p>
      </dgm:t>
    </dgm:pt>
    <dgm:pt modelId="{BB5907E3-F398-4824-9E99-88A8218F4E34}" type="sibTrans" cxnId="{DA4A2542-498C-4DBE-B8E1-9B7646D0DF7D}">
      <dgm:prSet/>
      <dgm:spPr/>
      <dgm:t>
        <a:bodyPr/>
        <a:lstStyle/>
        <a:p>
          <a:endParaRPr lang="ru-RU"/>
        </a:p>
      </dgm:t>
    </dgm:pt>
    <dgm:pt modelId="{C4A6D756-7755-418F-A907-FCF67843CC47}">
      <dgm:prSet phldrT="[Текст]"/>
      <dgm:spPr/>
      <dgm:t>
        <a:bodyPr/>
        <a:lstStyle/>
        <a:p>
          <a:r>
            <a:rPr lang="ru-RU" dirty="0" err="1" smtClean="0"/>
            <a:t>Фотовольтаика</a:t>
          </a:r>
          <a:endParaRPr lang="ru-RU" dirty="0"/>
        </a:p>
      </dgm:t>
    </dgm:pt>
    <dgm:pt modelId="{0DC4939D-36D9-4FA0-B49E-AFCA85182296}" type="parTrans" cxnId="{D3B6A195-6B96-47AA-A95F-A258C8379007}">
      <dgm:prSet/>
      <dgm:spPr/>
      <dgm:t>
        <a:bodyPr/>
        <a:lstStyle/>
        <a:p>
          <a:endParaRPr lang="ru-RU"/>
        </a:p>
      </dgm:t>
    </dgm:pt>
    <dgm:pt modelId="{CB7F152F-A3E8-48C8-B193-380158B59526}" type="sibTrans" cxnId="{D3B6A195-6B96-47AA-A95F-A258C8379007}">
      <dgm:prSet/>
      <dgm:spPr/>
      <dgm:t>
        <a:bodyPr/>
        <a:lstStyle/>
        <a:p>
          <a:endParaRPr lang="ru-RU"/>
        </a:p>
      </dgm:t>
    </dgm:pt>
    <dgm:pt modelId="{171BE809-B93A-4FB2-99B3-B40AED1DAAAF}" type="pres">
      <dgm:prSet presAssocID="{5C8C955F-554E-43EC-BCCE-FCCBA6A749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8AF24-0B5A-41AC-BD5C-02657FFD4111}" type="pres">
      <dgm:prSet presAssocID="{7B133315-11FC-4D5E-B2E2-192FF0950C4F}" presName="linNode" presStyleCnt="0"/>
      <dgm:spPr/>
    </dgm:pt>
    <dgm:pt modelId="{AA5A7FD4-3C4A-4BE4-B9EA-4A61DE46AD53}" type="pres">
      <dgm:prSet presAssocID="{7B133315-11FC-4D5E-B2E2-192FF0950C4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FBFAC-9464-4749-AA8F-D627D4C79262}" type="pres">
      <dgm:prSet presAssocID="{7B133315-11FC-4D5E-B2E2-192FF0950C4F}" presName="descendantText" presStyleLbl="alignAccFollowNode1" presStyleIdx="0" presStyleCnt="4" custLinFactNeighborX="-1472" custLinFactNeighborY="-5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966A5-2FB9-46A7-B05F-40274AD3B1D6}" type="pres">
      <dgm:prSet presAssocID="{4A858320-1FBA-4012-8956-C953C268A72D}" presName="sp" presStyleCnt="0"/>
      <dgm:spPr/>
    </dgm:pt>
    <dgm:pt modelId="{4819E037-71CE-4238-8C9C-B33B65D0B6C8}" type="pres">
      <dgm:prSet presAssocID="{D37E24CE-DACF-44F2-A46C-1DCFB943E50A}" presName="linNode" presStyleCnt="0"/>
      <dgm:spPr/>
    </dgm:pt>
    <dgm:pt modelId="{05D7CFFC-E133-4056-8727-7580F8D398D7}" type="pres">
      <dgm:prSet presAssocID="{D37E24CE-DACF-44F2-A46C-1DCFB943E50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786C-8FC6-45BD-8C81-C238E34247D3}" type="pres">
      <dgm:prSet presAssocID="{D37E24CE-DACF-44F2-A46C-1DCFB943E50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1577-1E60-45DF-A7B4-37D352E291E6}" type="pres">
      <dgm:prSet presAssocID="{3C9B621A-EFBF-46A5-AFD8-4B070751EBF7}" presName="sp" presStyleCnt="0"/>
      <dgm:spPr/>
    </dgm:pt>
    <dgm:pt modelId="{69CADEA5-5B04-414F-8F62-A06A249A807F}" type="pres">
      <dgm:prSet presAssocID="{FC51B41A-2EE4-4E0E-988D-3FBEDD995A4F}" presName="linNode" presStyleCnt="0"/>
      <dgm:spPr/>
    </dgm:pt>
    <dgm:pt modelId="{FA79082F-2EC0-4BBD-A470-DCF2DF9FD9AF}" type="pres">
      <dgm:prSet presAssocID="{FC51B41A-2EE4-4E0E-988D-3FBEDD995A4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B93F8-64D8-4B89-AA57-1FFE1F534E0D}" type="pres">
      <dgm:prSet presAssocID="{FC51B41A-2EE4-4E0E-988D-3FBEDD995A4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75254-D33C-493C-8859-78155C6A796A}" type="pres">
      <dgm:prSet presAssocID="{541DDDA2-0F29-45EA-BE7C-C867D3F6DF10}" presName="sp" presStyleCnt="0"/>
      <dgm:spPr/>
    </dgm:pt>
    <dgm:pt modelId="{AB181B5B-172D-4C30-9015-CE904BAEA8DD}" type="pres">
      <dgm:prSet presAssocID="{C4A6D756-7755-418F-A907-FCF67843CC47}" presName="linNode" presStyleCnt="0"/>
      <dgm:spPr/>
    </dgm:pt>
    <dgm:pt modelId="{2825C03D-4880-457B-85D5-770F31C98A82}" type="pres">
      <dgm:prSet presAssocID="{C4A6D756-7755-418F-A907-FCF67843CC4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E722F-9F42-43B4-B2E7-F01A0A796ACB}" type="pres">
      <dgm:prSet presAssocID="{C4A6D756-7755-418F-A907-FCF67843CC4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7D7A75-AADE-4683-8EAA-069B96C172F5}" srcId="{D37E24CE-DACF-44F2-A46C-1DCFB943E50A}" destId="{FABF42AD-3BD7-4AA3-8128-614482F427E0}" srcOrd="0" destOrd="0" parTransId="{425A5D66-DE15-46F1-9B04-E64879D3A74A}" sibTransId="{D11571FA-8A76-48C4-9F7D-8E5306D250CD}"/>
    <dgm:cxn modelId="{8ABC3A91-9005-4EBD-9F45-3AE9BC06CDEB}" srcId="{5C8C955F-554E-43EC-BCCE-FCCBA6A749B1}" destId="{FC51B41A-2EE4-4E0E-988D-3FBEDD995A4F}" srcOrd="2" destOrd="0" parTransId="{C2E2EA98-C437-42A3-9849-C3D29B3A9EEC}" sibTransId="{541DDDA2-0F29-45EA-BE7C-C867D3F6DF10}"/>
    <dgm:cxn modelId="{614C4271-998B-4C87-9525-268CDF27311F}" type="presOf" srcId="{5C8C955F-554E-43EC-BCCE-FCCBA6A749B1}" destId="{171BE809-B93A-4FB2-99B3-B40AED1DAAAF}" srcOrd="0" destOrd="0" presId="urn:microsoft.com/office/officeart/2005/8/layout/vList5"/>
    <dgm:cxn modelId="{62E9A39C-EF91-4E03-B897-B0A98DC98798}" type="presOf" srcId="{7B133315-11FC-4D5E-B2E2-192FF0950C4F}" destId="{AA5A7FD4-3C4A-4BE4-B9EA-4A61DE46AD53}" srcOrd="0" destOrd="0" presId="urn:microsoft.com/office/officeart/2005/8/layout/vList5"/>
    <dgm:cxn modelId="{239D6B3B-BF1F-4463-BDB0-89ACC1883745}" type="presOf" srcId="{FABF42AD-3BD7-4AA3-8128-614482F427E0}" destId="{1FBA786C-8FC6-45BD-8C81-C238E34247D3}" srcOrd="0" destOrd="0" presId="urn:microsoft.com/office/officeart/2005/8/layout/vList5"/>
    <dgm:cxn modelId="{D3B6A195-6B96-47AA-A95F-A258C8379007}" srcId="{5C8C955F-554E-43EC-BCCE-FCCBA6A749B1}" destId="{C4A6D756-7755-418F-A907-FCF67843CC47}" srcOrd="3" destOrd="0" parTransId="{0DC4939D-36D9-4FA0-B49E-AFCA85182296}" sibTransId="{CB7F152F-A3E8-48C8-B193-380158B59526}"/>
    <dgm:cxn modelId="{0EECB4AB-4CDB-4124-8E35-E62F9444EAC6}" type="presOf" srcId="{B7A379BB-9C1D-4AB7-840F-24174DE846D0}" destId="{ABBE722F-9F42-43B4-B2E7-F01A0A796ACB}" srcOrd="0" destOrd="0" presId="urn:microsoft.com/office/officeart/2005/8/layout/vList5"/>
    <dgm:cxn modelId="{A61AEEA2-1972-435A-9597-FE26D7B9D4F7}" type="presOf" srcId="{C4A6D756-7755-418F-A907-FCF67843CC47}" destId="{2825C03D-4880-457B-85D5-770F31C98A82}" srcOrd="0" destOrd="0" presId="urn:microsoft.com/office/officeart/2005/8/layout/vList5"/>
    <dgm:cxn modelId="{DA4A2542-498C-4DBE-B8E1-9B7646D0DF7D}" srcId="{C4A6D756-7755-418F-A907-FCF67843CC47}" destId="{B7A379BB-9C1D-4AB7-840F-24174DE846D0}" srcOrd="0" destOrd="0" parTransId="{65EEF362-643C-49E1-8AF3-A75FDE8E17F4}" sibTransId="{BB5907E3-F398-4824-9E99-88A8218F4E34}"/>
    <dgm:cxn modelId="{9E7C784D-1341-4FB4-B916-A9717F056D4B}" type="presOf" srcId="{FC51B41A-2EE4-4E0E-988D-3FBEDD995A4F}" destId="{FA79082F-2EC0-4BBD-A470-DCF2DF9FD9AF}" srcOrd="0" destOrd="0" presId="urn:microsoft.com/office/officeart/2005/8/layout/vList5"/>
    <dgm:cxn modelId="{E372D3AC-420D-41AC-835D-11F8FA3086F9}" type="presOf" srcId="{72E40A88-9C6C-4FD1-B1FC-9CECB6641B12}" destId="{314B93F8-64D8-4B89-AA57-1FFE1F534E0D}" srcOrd="0" destOrd="0" presId="urn:microsoft.com/office/officeart/2005/8/layout/vList5"/>
    <dgm:cxn modelId="{A3623385-DE22-48FF-9C6C-2EC2BB99CB47}" srcId="{5C8C955F-554E-43EC-BCCE-FCCBA6A749B1}" destId="{D37E24CE-DACF-44F2-A46C-1DCFB943E50A}" srcOrd="1" destOrd="0" parTransId="{3C25B947-E765-40F5-9370-9A458F824FEF}" sibTransId="{3C9B621A-EFBF-46A5-AFD8-4B070751EBF7}"/>
    <dgm:cxn modelId="{D72C1AF0-A51B-4ABD-8FE1-A57E36501723}" srcId="{7B133315-11FC-4D5E-B2E2-192FF0950C4F}" destId="{1A04295D-00AA-4527-8D78-50645C83B84D}" srcOrd="0" destOrd="0" parTransId="{502CAE97-DC8B-4459-A65F-0A15AE5C2D2C}" sibTransId="{212B44DC-ADCE-4461-A95C-94E1DA436E23}"/>
    <dgm:cxn modelId="{05659A43-BF0D-49C3-A75C-B2FD7BB3A0A6}" type="presOf" srcId="{1A04295D-00AA-4527-8D78-50645C83B84D}" destId="{626FBFAC-9464-4749-AA8F-D627D4C79262}" srcOrd="0" destOrd="0" presId="urn:microsoft.com/office/officeart/2005/8/layout/vList5"/>
    <dgm:cxn modelId="{836E5C74-98E5-42AE-829B-BA00A46912A8}" srcId="{FC51B41A-2EE4-4E0E-988D-3FBEDD995A4F}" destId="{72E40A88-9C6C-4FD1-B1FC-9CECB6641B12}" srcOrd="0" destOrd="0" parTransId="{4E04E014-9C37-48E6-BCF2-ABC3D6256BFD}" sibTransId="{3AD7780A-CD7B-4F65-9CB4-21213B885360}"/>
    <dgm:cxn modelId="{9503A97C-C19C-4650-A526-42EA8D5FA591}" type="presOf" srcId="{D37E24CE-DACF-44F2-A46C-1DCFB943E50A}" destId="{05D7CFFC-E133-4056-8727-7580F8D398D7}" srcOrd="0" destOrd="0" presId="urn:microsoft.com/office/officeart/2005/8/layout/vList5"/>
    <dgm:cxn modelId="{630C98C3-489A-4F7E-9484-299B055C2848}" srcId="{5C8C955F-554E-43EC-BCCE-FCCBA6A749B1}" destId="{7B133315-11FC-4D5E-B2E2-192FF0950C4F}" srcOrd="0" destOrd="0" parTransId="{CF91F7D6-B62A-4997-949E-4D3D96030A0F}" sibTransId="{4A858320-1FBA-4012-8956-C953C268A72D}"/>
    <dgm:cxn modelId="{FB09AF6B-52AB-4EBC-86DE-F7BFE19CE793}" type="presParOf" srcId="{171BE809-B93A-4FB2-99B3-B40AED1DAAAF}" destId="{9838AF24-0B5A-41AC-BD5C-02657FFD4111}" srcOrd="0" destOrd="0" presId="urn:microsoft.com/office/officeart/2005/8/layout/vList5"/>
    <dgm:cxn modelId="{4A646D62-E3A0-4D04-9726-6CD4F1581BE9}" type="presParOf" srcId="{9838AF24-0B5A-41AC-BD5C-02657FFD4111}" destId="{AA5A7FD4-3C4A-4BE4-B9EA-4A61DE46AD53}" srcOrd="0" destOrd="0" presId="urn:microsoft.com/office/officeart/2005/8/layout/vList5"/>
    <dgm:cxn modelId="{5BA311D6-1E17-4A28-8961-A6B60648FFE6}" type="presParOf" srcId="{9838AF24-0B5A-41AC-BD5C-02657FFD4111}" destId="{626FBFAC-9464-4749-AA8F-D627D4C79262}" srcOrd="1" destOrd="0" presId="urn:microsoft.com/office/officeart/2005/8/layout/vList5"/>
    <dgm:cxn modelId="{42C8A130-875A-44A7-BF83-46AB29725606}" type="presParOf" srcId="{171BE809-B93A-4FB2-99B3-B40AED1DAAAF}" destId="{0AC966A5-2FB9-46A7-B05F-40274AD3B1D6}" srcOrd="1" destOrd="0" presId="urn:microsoft.com/office/officeart/2005/8/layout/vList5"/>
    <dgm:cxn modelId="{3459FCB5-B1EE-47A5-A947-487FD6608E09}" type="presParOf" srcId="{171BE809-B93A-4FB2-99B3-B40AED1DAAAF}" destId="{4819E037-71CE-4238-8C9C-B33B65D0B6C8}" srcOrd="2" destOrd="0" presId="urn:microsoft.com/office/officeart/2005/8/layout/vList5"/>
    <dgm:cxn modelId="{9549FE11-CF7F-4FD4-A49D-1832F44EF127}" type="presParOf" srcId="{4819E037-71CE-4238-8C9C-B33B65D0B6C8}" destId="{05D7CFFC-E133-4056-8727-7580F8D398D7}" srcOrd="0" destOrd="0" presId="urn:microsoft.com/office/officeart/2005/8/layout/vList5"/>
    <dgm:cxn modelId="{1BADA246-453F-4EC3-BA64-D1D8480ABDBB}" type="presParOf" srcId="{4819E037-71CE-4238-8C9C-B33B65D0B6C8}" destId="{1FBA786C-8FC6-45BD-8C81-C238E34247D3}" srcOrd="1" destOrd="0" presId="urn:microsoft.com/office/officeart/2005/8/layout/vList5"/>
    <dgm:cxn modelId="{442536E3-7E6D-4EC4-9330-D56146B45BA4}" type="presParOf" srcId="{171BE809-B93A-4FB2-99B3-B40AED1DAAAF}" destId="{F31F1577-1E60-45DF-A7B4-37D352E291E6}" srcOrd="3" destOrd="0" presId="urn:microsoft.com/office/officeart/2005/8/layout/vList5"/>
    <dgm:cxn modelId="{02E66938-4393-4C5E-9AC9-DADF587D7C4B}" type="presParOf" srcId="{171BE809-B93A-4FB2-99B3-B40AED1DAAAF}" destId="{69CADEA5-5B04-414F-8F62-A06A249A807F}" srcOrd="4" destOrd="0" presId="urn:microsoft.com/office/officeart/2005/8/layout/vList5"/>
    <dgm:cxn modelId="{6A9D9916-293A-4754-8F00-63C309F21653}" type="presParOf" srcId="{69CADEA5-5B04-414F-8F62-A06A249A807F}" destId="{FA79082F-2EC0-4BBD-A470-DCF2DF9FD9AF}" srcOrd="0" destOrd="0" presId="urn:microsoft.com/office/officeart/2005/8/layout/vList5"/>
    <dgm:cxn modelId="{E91A01DE-E341-4ACD-B567-972C7FB535DC}" type="presParOf" srcId="{69CADEA5-5B04-414F-8F62-A06A249A807F}" destId="{314B93F8-64D8-4B89-AA57-1FFE1F534E0D}" srcOrd="1" destOrd="0" presId="urn:microsoft.com/office/officeart/2005/8/layout/vList5"/>
    <dgm:cxn modelId="{AF7BB83A-3DEB-4D62-86D6-88AB35B79832}" type="presParOf" srcId="{171BE809-B93A-4FB2-99B3-B40AED1DAAAF}" destId="{C5275254-D33C-493C-8859-78155C6A796A}" srcOrd="5" destOrd="0" presId="urn:microsoft.com/office/officeart/2005/8/layout/vList5"/>
    <dgm:cxn modelId="{CD90DE9A-FA2D-4586-A297-3C2D4CA23A80}" type="presParOf" srcId="{171BE809-B93A-4FB2-99B3-B40AED1DAAAF}" destId="{AB181B5B-172D-4C30-9015-CE904BAEA8DD}" srcOrd="6" destOrd="0" presId="urn:microsoft.com/office/officeart/2005/8/layout/vList5"/>
    <dgm:cxn modelId="{59ED0486-A4A1-4762-982C-0560DFD92432}" type="presParOf" srcId="{AB181B5B-172D-4C30-9015-CE904BAEA8DD}" destId="{2825C03D-4880-457B-85D5-770F31C98A82}" srcOrd="0" destOrd="0" presId="urn:microsoft.com/office/officeart/2005/8/layout/vList5"/>
    <dgm:cxn modelId="{14AAC05F-1CB7-47FA-B44A-14D9532AB0B2}" type="presParOf" srcId="{AB181B5B-172D-4C30-9015-CE904BAEA8DD}" destId="{ABBE722F-9F42-43B4-B2E7-F01A0A796ACB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AE28E-53C4-48D8-AEF5-FFCC3AC0C228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1681-945F-459E-B19C-62C4B816E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 smtClean="0"/>
              <a:t>Тема исследовательского проекта: </a:t>
            </a:r>
            <a:r>
              <a:rPr lang="ru-RU" sz="1800" b="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Солнечная</a:t>
            </a:r>
            <a:r>
              <a:rPr lang="ru-RU" sz="1800" b="0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станция.</a:t>
            </a:r>
            <a:endParaRPr kumimoji="0" lang="ru-RU" sz="1800" b="0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1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 установкой солнечной панели удлинили провод, использовали ПВС (Провод с изоляцией оболочки и самих проводников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полиВинилхлорида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Соединительный) сечение (толщина провода) 1,5 мм. С помощью металлических уголков, кровельных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установили солнечную панель на крыше. Провода с панели мы пропустили внутрь гаража, и подключили к контроллеру заряда.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сборки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гелево-свинцовых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аккумуляторов  в одну батарею использовали провод диаметром 6 мм, который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опрессовали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медными разъемами и соединили аккумуляторы винтами. Аккумулятор подключили к контролеру, а инвертор к аккумулятору.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Ваттметр подключили к аккумулятору, чтобы оценить сколько энергии поступает в аккумулятор от солнечной панели через контроллер заряда.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Снег первая проблема, с которой мы столкнулись. Но это скорее плюс, чем минус, ведь он обладает высокой отражающей способностью, так что количество рассеянного излучения повышается, а поликристаллические батареи отлично воспринимают не    только прямой свет, но и рассеянный.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и показал Ваттметр, подключенный к аккумулятору.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Вторая проблема заключается в том, что зимой дни становятся все короче и короче, производительность солнечных систем с сокращением светового дня снижается.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Выводы: </a:t>
            </a:r>
            <a:r>
              <a:rPr lang="ru-RU" sz="1200" dirty="0" smtClean="0"/>
              <a:t>Устанавливать солнечные панели в зимний период лучше вертикальным образом.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Мощность панели солнечных батарей может быть увеличена с помощью линзы.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Или можно использовать несколько зеркал, направив отражение солнца на солнечные панели. Солнечная станция может быть использована как резервная система снабжения электричеством.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Также солнечную энергию  можно использовать для зарядки мобильных телефонов или планшетов  как в школе, так и на природе. В общем, человек полностью перестает зависеть от наличия розетки и электроэнергии.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Цель проекта создать резервную систему автономного экологически чистого </a:t>
            </a:r>
            <a:r>
              <a:rPr lang="ru-RU" baseline="0" dirty="0" smtClean="0"/>
              <a:t> </a:t>
            </a:r>
            <a:r>
              <a:rPr lang="ru-RU" dirty="0" smtClean="0"/>
              <a:t>электроснабжения на случай отключения электричества на дачном участке.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Задачи: исследовать существующие альтернативные технологии получения электроэнергии; подобрать оптимальный способ получения электроэнергии</a:t>
            </a:r>
            <a:r>
              <a:rPr lang="ru-RU" baseline="0" dirty="0" smtClean="0"/>
              <a:t> и </a:t>
            </a:r>
            <a:r>
              <a:rPr lang="ru-RU" dirty="0" smtClean="0"/>
              <a:t>собрать действующую модель.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Запасы топлива  на земле постепенно истощаются. Очевидно, что однажды залежи природного газа, угля и сырой нефти могут закончиться совсем.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уже сегодня ученые работают над тем, чтобы найти новые источники энергии. Энергия, которую они вырабатывают, позволяет экономить запасы природного сырья.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они и называются альтернативными источниками энергии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ветер, солнце, приливы и отливы, биомасса, геотермальная энергия Земли.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0" dirty="0" smtClean="0"/>
              <a:t>По видам </a:t>
            </a:r>
            <a:r>
              <a:rPr lang="ru-RU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альтернативные источники энергии различают: ветряные</a:t>
            </a:r>
            <a:r>
              <a:rPr lang="ru-RU" sz="1200" b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движение воздушных масс, солнечные – электромагнитное излучение солнца, гидроэнергетические – движение воды в реках и морях, геотермальные – тепло планеты и </a:t>
            </a:r>
            <a:r>
              <a:rPr lang="ru-RU" sz="1200" b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биотопливные</a:t>
            </a:r>
            <a:r>
              <a:rPr lang="ru-RU" sz="1200" b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тепло сгорания возобновляемого топлива</a:t>
            </a:r>
            <a:r>
              <a:rPr lang="ru-RU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Солнце - самый мощный источник тепла на Земле.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Каждые 40 минут от Солнца на поверхность Земли поступает столько энергии, сколько все жители Земли используют за год.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dirty="0" err="1" smtClean="0"/>
              <a:t>Сущесвует</a:t>
            </a:r>
            <a:r>
              <a:rPr lang="ru-RU" dirty="0" smtClean="0"/>
              <a:t> несколько способов получения </a:t>
            </a:r>
            <a:r>
              <a:rPr lang="ru-RU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электричества и тепла из солнечного излучения:</a:t>
            </a:r>
            <a:endParaRPr lang="ru-RU" b="0" dirty="0" smtClean="0"/>
          </a:p>
          <a:p>
            <a:pPr lvl="0"/>
            <a:r>
              <a:rPr lang="ru-RU" dirty="0" err="1" smtClean="0"/>
              <a:t>Гелиотермальная</a:t>
            </a:r>
            <a:r>
              <a:rPr lang="ru-RU" dirty="0" smtClean="0"/>
              <a:t> энергетика </a:t>
            </a:r>
          </a:p>
          <a:p>
            <a:pPr lvl="1"/>
            <a:r>
              <a:rPr lang="ru-RU" dirty="0" smtClean="0"/>
              <a:t>нагревание поверхности, поглощающей солнечные лучи, и последующее распределение и использование тепла. Преобразование солнечной энергии в электричество осуществляется с помощью тепловых машин</a:t>
            </a:r>
          </a:p>
          <a:p>
            <a:pPr lvl="0"/>
            <a:r>
              <a:rPr lang="ru-RU" dirty="0" err="1" smtClean="0"/>
              <a:t>Термовоздушные</a:t>
            </a:r>
            <a:r>
              <a:rPr lang="ru-RU" dirty="0" smtClean="0"/>
              <a:t> электростанции </a:t>
            </a:r>
          </a:p>
          <a:p>
            <a:pPr lvl="1"/>
            <a:r>
              <a:rPr lang="ru-RU" dirty="0" smtClean="0"/>
              <a:t>преобразование солнечной энергии в энергию воздушного потока, направляемого на турбогенератор.</a:t>
            </a:r>
          </a:p>
          <a:p>
            <a:pPr lvl="0"/>
            <a:r>
              <a:rPr lang="ru-RU" dirty="0" smtClean="0"/>
              <a:t>Солнечные аэростатные электростанции </a:t>
            </a:r>
          </a:p>
          <a:p>
            <a:pPr lvl="1"/>
            <a:r>
              <a:rPr lang="ru-RU" dirty="0" smtClean="0"/>
              <a:t> генерация водяного пара внутри баллона аэростата за счет нагрева солнечным излучением поверхности аэростата, покрытой поглощающим покрытием.</a:t>
            </a:r>
          </a:p>
          <a:p>
            <a:pPr lvl="0"/>
            <a:r>
              <a:rPr lang="ru-RU" dirty="0" err="1" smtClean="0"/>
              <a:t>Фотовольтаика</a:t>
            </a:r>
            <a:endParaRPr lang="ru-RU" dirty="0" smtClean="0"/>
          </a:p>
          <a:p>
            <a:pPr lvl="1"/>
            <a:r>
              <a:rPr lang="ru-RU" dirty="0" smtClean="0"/>
              <a:t>метод выработки электрической энергии путем использования светочувствительных элементов для преобразования солнечной энергии в электричество.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 - это поток частиц под названием фотоны. Фотоны, столкнувшись с каким-либо веществом, могут поглотиться молекулами или атомами этого вещества. Нужно подобрать такое вещество, чтобы его атомы, поглощая фотоны солнечного света, теряли бы свои электроны. Тогда электроны становились бы свободными. А свободные электроны - это и есть возможность создать электрический ток.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Конструкция солнечной электростанции состоит из солнечных панелей, нескольких аккумуляторов и инвертора, предназначенного для преобразования постоянного тока в переменный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ток.</a:t>
            </a:r>
          </a:p>
          <a:p>
            <a:endParaRPr lang="ru-RU" sz="12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1681-945F-459E-B19C-62C4B816EE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H:\!&#1052;&#1086;&#1080;%20&#1076;&#1086;&#1082;&#1091;&#1084;&#1077;&#1085;&#1090;&#1099;\&#1040;&#1085;&#1090;&#1086;&#1096;&#1082;&#1072;\!&#1091;&#1095;&#1077;&#1073;&#1085;&#1080;&#1082;\sunpanel.avi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notesSlide" Target="../notesSlides/notesSlide12.xml"/><Relationship Id="rId7" Type="http://schemas.openxmlformats.org/officeDocument/2006/relationships/diagramLayout" Target="../diagrams/layout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diagramColors" Target="../diagrams/colors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18" Type="http://schemas.openxmlformats.org/officeDocument/2006/relationships/diagramColors" Target="../diagrams/colors6.xml"/><Relationship Id="rId26" Type="http://schemas.openxmlformats.org/officeDocument/2006/relationships/image" Target="../media/image12.jpeg"/><Relationship Id="rId3" Type="http://schemas.openxmlformats.org/officeDocument/2006/relationships/diagramData" Target="../diagrams/data3.xml"/><Relationship Id="rId21" Type="http://schemas.openxmlformats.org/officeDocument/2006/relationships/diagramQuickStyle" Target="../diagrams/quickStyle7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openxmlformats.org/officeDocument/2006/relationships/diagramQuickStyle" Target="../diagrams/quickStyle6.xml"/><Relationship Id="rId25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6.xml"/><Relationship Id="rId20" Type="http://schemas.openxmlformats.org/officeDocument/2006/relationships/diagramLayout" Target="../diagrams/layout7.xml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24" Type="http://schemas.openxmlformats.org/officeDocument/2006/relationships/image" Target="../media/image10.jpeg"/><Relationship Id="rId5" Type="http://schemas.openxmlformats.org/officeDocument/2006/relationships/diagramQuickStyle" Target="../diagrams/quickStyle3.xml"/><Relationship Id="rId15" Type="http://schemas.openxmlformats.org/officeDocument/2006/relationships/diagramData" Target="../diagrams/data6.xml"/><Relationship Id="rId23" Type="http://schemas.openxmlformats.org/officeDocument/2006/relationships/image" Target="../media/image5.png"/><Relationship Id="rId28" Type="http://schemas.openxmlformats.org/officeDocument/2006/relationships/image" Target="../media/image14.jpeg"/><Relationship Id="rId10" Type="http://schemas.openxmlformats.org/officeDocument/2006/relationships/diagramColors" Target="../diagrams/colors4.xml"/><Relationship Id="rId19" Type="http://schemas.openxmlformats.org/officeDocument/2006/relationships/diagramData" Target="../diagrams/data7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Relationship Id="rId22" Type="http://schemas.openxmlformats.org/officeDocument/2006/relationships/diagramColors" Target="../diagrams/colors7.xml"/><Relationship Id="rId27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!&#1052;&#1086;&#1080;%20&#1076;&#1086;&#1082;&#1091;&#1084;&#1077;&#1085;&#1090;&#1099;\&#1040;&#1085;&#1090;&#1086;&#1096;&#1082;&#1072;\!&#1091;&#1095;&#1077;&#1073;&#1085;&#1080;&#1082;\fixiki.avi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71736" y="214290"/>
            <a:ext cx="6158488" cy="371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С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ОЛНЕЧНАЯ ЭЛЕКТРОСТАНЦИЯ</a:t>
            </a: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00636"/>
            <a:ext cx="6357982" cy="172648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Гербов Антон Алексеевич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3Б класса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№619</a:t>
            </a:r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Кулинич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Юрьевна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r"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48074" t="86553" r="6864" b="12345"/>
          <a:stretch>
            <a:fillRect/>
          </a:stretch>
        </p:blipFill>
        <p:spPr bwMode="auto">
          <a:xfrm>
            <a:off x="142844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Конструкция солнечной электростанции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 l="48074" t="86553" r="6864" b="12345"/>
          <a:stretch>
            <a:fillRect/>
          </a:stretch>
        </p:blipFill>
        <p:spPr bwMode="auto">
          <a:xfrm>
            <a:off x="142844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616063-shem3.jpg.pagespeed.ce.lkode8rzic.jpg"/>
          <p:cNvPicPr>
            <a:picLocks noChangeAspect="1"/>
          </p:cNvPicPr>
          <p:nvPr/>
        </p:nvPicPr>
        <p:blipFill>
          <a:blip r:embed="rId5"/>
          <a:srcRect t="763"/>
          <a:stretch>
            <a:fillRect/>
          </a:stretch>
        </p:blipFill>
        <p:spPr>
          <a:xfrm>
            <a:off x="714348" y="2428868"/>
            <a:ext cx="762000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Экспериментальная часть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 l="48074" t="86553" r="6864" b="12345"/>
          <a:stretch>
            <a:fillRect/>
          </a:stretch>
        </p:blipFill>
        <p:spPr bwMode="auto">
          <a:xfrm>
            <a:off x="214282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unpane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5721" y="1750184"/>
            <a:ext cx="8572559" cy="48220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тестов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397000"/>
          <a:ext cx="7858180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5"/>
          <a:srcRect l="48074" t="86553" r="6864" b="12345"/>
          <a:stretch>
            <a:fillRect/>
          </a:stretch>
        </p:blipFill>
        <p:spPr bwMode="auto">
          <a:xfrm>
            <a:off x="214282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678629" y="1357298"/>
          <a:ext cx="778674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04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318024"/>
            <a:ext cx="3694901" cy="211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50816-151324-3YHLBz6rwLc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60" y="1214422"/>
            <a:ext cx="2143164" cy="2143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школе и на природе</a:t>
            </a:r>
          </a:p>
        </p:txBody>
      </p:sp>
      <p:pic>
        <p:nvPicPr>
          <p:cNvPr id="3" name="Рисунок 2" descr="solnechnaya-zaryadka-dlya-smartfo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500438"/>
            <a:ext cx="439343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Снимок_экрана_2013-03-14_в_11.25.4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48" y="1214422"/>
            <a:ext cx="468886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7"/>
          <a:srcRect l="48074" t="86553" r="6864" b="12345"/>
          <a:stretch>
            <a:fillRect/>
          </a:stretch>
        </p:blipFill>
        <p:spPr bwMode="auto">
          <a:xfrm>
            <a:off x="214282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Спасибо за внимание!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l="48074" t="86553" r="6864" b="12345"/>
          <a:stretch>
            <a:fillRect/>
          </a:stretch>
        </p:blipFill>
        <p:spPr bwMode="auto">
          <a:xfrm>
            <a:off x="214282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57158" y="3714752"/>
            <a:ext cx="8429684" cy="1957401"/>
            <a:chOff x="0" y="36740"/>
            <a:chExt cx="7779137" cy="1677772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61233"/>
              <a:ext cx="7779137" cy="1653279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0" y="36740"/>
              <a:ext cx="7779137" cy="514353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  <a:cs typeface="+mn-cs"/>
                </a:rPr>
                <a:t>Задачи</a:t>
              </a:r>
            </a:p>
          </p:txBody>
        </p:sp>
      </p:grpSp>
      <p:graphicFrame>
        <p:nvGraphicFramePr>
          <p:cNvPr id="4" name="Схема 3"/>
          <p:cNvGraphicFramePr/>
          <p:nvPr/>
        </p:nvGraphicFramePr>
        <p:xfrm>
          <a:off x="428596" y="2786082"/>
          <a:ext cx="8215370" cy="435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642910" y="1214422"/>
          <a:ext cx="778674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/>
          <p:nvPr/>
        </p:nvPicPr>
        <p:blipFill>
          <a:blip r:embed="rId11"/>
          <a:srcRect l="48074" t="86553" r="6864" b="12345"/>
          <a:stretch>
            <a:fillRect/>
          </a:stretch>
        </p:blipFill>
        <p:spPr bwMode="auto">
          <a:xfrm>
            <a:off x="142844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 l="48074" t="86553" r="6864" b="12345"/>
          <a:stretch>
            <a:fillRect/>
          </a:stretch>
        </p:blipFill>
        <p:spPr bwMode="auto">
          <a:xfrm>
            <a:off x="142844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bit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500306"/>
            <a:ext cx="289836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43876880711695356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714752"/>
            <a:ext cx="3214710" cy="201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lag-ng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2285992"/>
            <a:ext cx="2786082" cy="203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62852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экологически чистое будущее –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за альтернативными источниками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энергии  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1206835_a9ebb429a076651ffd44adb990688034_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72" y="205054"/>
            <a:ext cx="8768631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Альтернативные источники энергии - это ветер, солнце, приливы и отливы, биомасса, геотермальная энергия Земли.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5"/>
          <a:srcRect l="48074" t="86553" r="6864" b="12345"/>
          <a:stretch>
            <a:fillRect/>
          </a:stretch>
        </p:blipFill>
        <p:spPr bwMode="auto">
          <a:xfrm>
            <a:off x="142844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Схема 34"/>
          <p:cNvGraphicFramePr/>
          <p:nvPr/>
        </p:nvGraphicFramePr>
        <p:xfrm>
          <a:off x="500034" y="1643050"/>
          <a:ext cx="150019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Схема 35"/>
          <p:cNvGraphicFramePr/>
          <p:nvPr/>
        </p:nvGraphicFramePr>
        <p:xfrm>
          <a:off x="5214942" y="5214950"/>
          <a:ext cx="164307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7" name="Схема 36"/>
          <p:cNvGraphicFramePr/>
          <p:nvPr/>
        </p:nvGraphicFramePr>
        <p:xfrm>
          <a:off x="428596" y="3357562"/>
          <a:ext cx="185738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6858016" y="3786190"/>
          <a:ext cx="192882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7072330" y="1857364"/>
          <a:ext cx="17145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6" name="Рисунок 5"/>
          <p:cNvPicPr/>
          <p:nvPr/>
        </p:nvPicPr>
        <p:blipFill>
          <a:blip r:embed="rId23"/>
          <a:srcRect l="48074" t="86553" r="6864" b="12345"/>
          <a:stretch>
            <a:fillRect/>
          </a:stretch>
        </p:blipFill>
        <p:spPr bwMode="auto">
          <a:xfrm>
            <a:off x="142844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/>
          <p:nvPr/>
        </p:nvGrpSpPr>
        <p:grpSpPr>
          <a:xfrm>
            <a:off x="3733278" y="3427216"/>
            <a:ext cx="1759992" cy="412972"/>
            <a:chOff x="3476177" y="3556744"/>
            <a:chExt cx="2065390" cy="48463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Стрелка вправо 16"/>
            <p:cNvSpPr/>
            <p:nvPr/>
          </p:nvSpPr>
          <p:spPr>
            <a:xfrm rot="13500000" flipV="1">
              <a:off x="5119251" y="3559859"/>
              <a:ext cx="360000" cy="484632"/>
            </a:xfrm>
            <a:prstGeom prst="right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Стрелка вправо 17"/>
            <p:cNvSpPr/>
            <p:nvPr/>
          </p:nvSpPr>
          <p:spPr>
            <a:xfrm rot="19500000">
              <a:off x="3476177" y="3556744"/>
              <a:ext cx="360000" cy="484632"/>
            </a:xfrm>
            <a:prstGeom prst="right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 flipH="1">
            <a:off x="1928794" y="1857364"/>
            <a:ext cx="5368960" cy="3786214"/>
            <a:chOff x="1343240" y="1714488"/>
            <a:chExt cx="6300594" cy="444320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15" name="Рисунок 14" descr="geothermal.jpg"/>
            <p:cNvPicPr>
              <a:picLocks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93537" y="4357694"/>
              <a:ext cx="1800000" cy="1800000"/>
            </a:xfrm>
            <a:prstGeom prst="ellipse">
              <a:avLst/>
            </a:prstGeom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25" name="Группа 24"/>
            <p:cNvGrpSpPr/>
            <p:nvPr/>
          </p:nvGrpSpPr>
          <p:grpSpPr>
            <a:xfrm>
              <a:off x="1343240" y="1714488"/>
              <a:ext cx="6300594" cy="3657388"/>
              <a:chOff x="1343240" y="1714488"/>
              <a:chExt cx="6300594" cy="3657388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1807587" y="3571876"/>
                <a:ext cx="5371900" cy="1800000"/>
                <a:chOff x="1857356" y="3571876"/>
                <a:chExt cx="5371900" cy="1800000"/>
              </a:xfrm>
            </p:grpSpPr>
            <p:pic>
              <p:nvPicPr>
                <p:cNvPr id="11" name="Рисунок 10" descr="obekt.jpg"/>
                <p:cNvPicPr>
                  <a:picLocks/>
                </p:cNvPicPr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1857356" y="3571876"/>
                  <a:ext cx="1800000" cy="1800000"/>
                </a:xfrm>
                <a:prstGeom prst="flowChartConnector">
                  <a:avLst/>
                </a:prstGeom>
                <a:ln w="2857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</p:pic>
            <p:pic>
              <p:nvPicPr>
                <p:cNvPr id="14" name="Рисунок 13" descr="1440813577.jpg"/>
                <p:cNvPicPr>
                  <a:picLocks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5429256" y="3571876"/>
                  <a:ext cx="1800000" cy="1800000"/>
                </a:xfrm>
                <a:prstGeom prst="flowChartConnector">
                  <a:avLst/>
                </a:prstGeom>
                <a:ln w="2857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</p:pic>
          </p:grpSp>
          <p:grpSp>
            <p:nvGrpSpPr>
              <p:cNvPr id="23" name="Группа 22"/>
              <p:cNvGrpSpPr/>
              <p:nvPr/>
            </p:nvGrpSpPr>
            <p:grpSpPr>
              <a:xfrm>
                <a:off x="1343240" y="1714488"/>
                <a:ext cx="6300594" cy="2157190"/>
                <a:chOff x="1343240" y="1714488"/>
                <a:chExt cx="6300594" cy="2157190"/>
              </a:xfrm>
            </p:grpSpPr>
            <p:pic>
              <p:nvPicPr>
                <p:cNvPr id="10" name="Рисунок 9" descr="9d79c29ec30bf8d5b2ec8e69698.jpg"/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93538" y="2071678"/>
                  <a:ext cx="1800000" cy="1800000"/>
                </a:xfrm>
                <a:prstGeom prst="ellipse">
                  <a:avLst/>
                </a:prstGeom>
                <a:ln w="2857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</p:pic>
            <p:pic>
              <p:nvPicPr>
                <p:cNvPr id="12" name="Рисунок 11" descr="ve_2.jpg"/>
                <p:cNvPicPr>
                  <a:picLocks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5843834" y="1714488"/>
                  <a:ext cx="1800000" cy="1800000"/>
                </a:xfrm>
                <a:prstGeom prst="flowChartConnector">
                  <a:avLst/>
                </a:prstGeom>
                <a:ln w="2857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</p:pic>
            <p:pic>
              <p:nvPicPr>
                <p:cNvPr id="13" name="Рисунок 12" descr="iran_solar.jpg"/>
                <p:cNvPicPr>
                  <a:picLocks/>
                </p:cNvPicPr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1343240" y="1714488"/>
                  <a:ext cx="1800000" cy="1800000"/>
                </a:xfrm>
                <a:prstGeom prst="flowChartConnector">
                  <a:avLst/>
                </a:prstGeom>
                <a:ln w="2857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</p:pic>
            <p:sp>
              <p:nvSpPr>
                <p:cNvPr id="19" name="Стрелка вправо 18"/>
                <p:cNvSpPr/>
                <p:nvPr/>
              </p:nvSpPr>
              <p:spPr>
                <a:xfrm rot="20700000" flipH="1">
                  <a:off x="5438687" y="2678855"/>
                  <a:ext cx="360000" cy="484632"/>
                </a:xfrm>
                <a:prstGeom prst="rightArrow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 prstMaterial="metal">
                  <a:bevelT w="88900" h="88900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0" name="Стрелка вправо 19"/>
                <p:cNvSpPr/>
                <p:nvPr/>
              </p:nvSpPr>
              <p:spPr>
                <a:xfrm rot="900000">
                  <a:off x="3188389" y="2678855"/>
                  <a:ext cx="360000" cy="484632"/>
                </a:xfrm>
                <a:prstGeom prst="rightArrow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 prstMaterial="metal">
                  <a:bevelT w="88900" h="88900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sp>
          <p:nvSpPr>
            <p:cNvPr id="21" name="Стрелка вправо 20"/>
            <p:cNvSpPr/>
            <p:nvPr/>
          </p:nvSpPr>
          <p:spPr>
            <a:xfrm rot="16200000">
              <a:off x="4313537" y="3866750"/>
              <a:ext cx="360000" cy="484632"/>
            </a:xfrm>
            <a:prstGeom prst="right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57158" y="357166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альтернативных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источников энергии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85730122_Vselennaya-kakoe-mesto-z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285728"/>
            <a:ext cx="8640000" cy="627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Солнечная энергия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5"/>
          <a:srcRect l="48074" t="86553" r="6864" b="12345"/>
          <a:stretch>
            <a:fillRect/>
          </a:stretch>
        </p:blipFill>
        <p:spPr bwMode="auto">
          <a:xfrm>
            <a:off x="142844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4460756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Солнце - самый мощный источник тепла на Земле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Способы  получения электричества и тепла из солнечного излучения</a:t>
            </a:r>
            <a:endParaRPr lang="ru-RU" dirty="0"/>
          </a:p>
        </p:txBody>
      </p:sp>
      <p:graphicFrame>
        <p:nvGraphicFramePr>
          <p:cNvPr id="3" name="Схема 2" hidden="1"/>
          <p:cNvGraphicFramePr/>
          <p:nvPr/>
        </p:nvGraphicFramePr>
        <p:xfrm>
          <a:off x="500034" y="1357298"/>
          <a:ext cx="828680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92877" y="1500174"/>
          <a:ext cx="835824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Солнечная батарея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48074" t="86553" r="6864" b="12345"/>
          <a:stretch>
            <a:fillRect/>
          </a:stretch>
        </p:blipFill>
        <p:spPr bwMode="auto">
          <a:xfrm>
            <a:off x="142844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fixiki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2000" y="1714488"/>
            <a:ext cx="8640000" cy="48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 Фотоэлектрический эффект — испускание электронов веществом под действием света  или любого другого электромагнитного излучения.</a:t>
            </a:r>
          </a:p>
        </p:txBody>
      </p:sp>
      <p:pic>
        <p:nvPicPr>
          <p:cNvPr id="4" name="Содержимое 3" descr="0045-045-Fotoelektricheskij-effek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 l="48074" t="86553" r="6864" b="12345"/>
          <a:stretch>
            <a:fillRect/>
          </a:stretch>
        </p:blipFill>
        <p:spPr bwMode="auto">
          <a:xfrm>
            <a:off x="142844" y="6715148"/>
            <a:ext cx="1585905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D26900"/>
    </a:hlink>
    <a:folHlink>
      <a:srgbClr val="FBD5B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18994</TotalTime>
  <Words>873</Words>
  <Application>Microsoft Office PowerPoint</Application>
  <PresentationFormat>Экран (4:3)</PresentationFormat>
  <Paragraphs>110</Paragraphs>
  <Slides>15</Slides>
  <Notes>14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Солнечная энергия</vt:lpstr>
      <vt:lpstr>Способы  получения электричества и тепла из солнечного излучения</vt:lpstr>
      <vt:lpstr>Солнечная батарея</vt:lpstr>
      <vt:lpstr> Фотоэлектрический эффект — испускание электронов веществом под действием света  или любого другого электромагнитного излучения.</vt:lpstr>
      <vt:lpstr>Конструкция солнечной электростанции</vt:lpstr>
      <vt:lpstr>Экспериментальная часть</vt:lpstr>
      <vt:lpstr>Результаты тестов</vt:lpstr>
      <vt:lpstr>Выводы</vt:lpstr>
      <vt:lpstr>В школе и на природе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705</cp:revision>
  <dcterms:created xsi:type="dcterms:W3CDTF">2013-08-23T08:38:35Z</dcterms:created>
  <dcterms:modified xsi:type="dcterms:W3CDTF">2017-01-27T07:51:08Z</dcterms:modified>
</cp:coreProperties>
</file>